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22" r:id="rId4"/>
    <p:sldMasterId id="2147483892" r:id="rId5"/>
    <p:sldMasterId id="2147484003" r:id="rId6"/>
  </p:sldMasterIdLst>
  <p:notesMasterIdLst>
    <p:notesMasterId r:id="rId17"/>
  </p:notesMasterIdLst>
  <p:handoutMasterIdLst>
    <p:handoutMasterId r:id="rId18"/>
  </p:handoutMasterIdLst>
  <p:sldIdLst>
    <p:sldId id="317" r:id="rId7"/>
    <p:sldId id="318" r:id="rId8"/>
    <p:sldId id="319" r:id="rId9"/>
    <p:sldId id="313" r:id="rId10"/>
    <p:sldId id="321" r:id="rId11"/>
    <p:sldId id="322" r:id="rId12"/>
    <p:sldId id="323" r:id="rId13"/>
    <p:sldId id="324" r:id="rId14"/>
    <p:sldId id="328" r:id="rId15"/>
    <p:sldId id="329" r:id="rId16"/>
  </p:sldIdLst>
  <p:sldSz cx="1219835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2" userDrawn="1">
          <p15:clr>
            <a:srgbClr val="A4A3A4"/>
          </p15:clr>
        </p15:guide>
        <p15:guide id="3" orient="horz" pos="335" userDrawn="1">
          <p15:clr>
            <a:srgbClr val="A4A3A4"/>
          </p15:clr>
        </p15:guide>
        <p15:guide id="4" orient="horz" pos="190" userDrawn="1">
          <p15:clr>
            <a:srgbClr val="A4A3A4"/>
          </p15:clr>
        </p15:guide>
        <p15:guide id="5" pos="386" userDrawn="1">
          <p15:clr>
            <a:srgbClr val="A4A3A4"/>
          </p15:clr>
        </p15:guide>
        <p15:guide id="6" pos="7298" userDrawn="1">
          <p15:clr>
            <a:srgbClr val="A4A3A4"/>
          </p15:clr>
        </p15:guide>
        <p15:guide id="7" orient="horz" pos="709" userDrawn="1">
          <p15:clr>
            <a:srgbClr val="A4A3A4"/>
          </p15:clr>
        </p15:guide>
        <p15:guide id="8" orient="horz" pos="3886" userDrawn="1">
          <p15:clr>
            <a:srgbClr val="A4A3A4"/>
          </p15:clr>
        </p15:guide>
        <p15:guide id="9" orient="horz" pos="41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8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7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38"/>
    <a:srgbClr val="FFFFFF"/>
    <a:srgbClr val="C4C4CD"/>
    <a:srgbClr val="747480"/>
    <a:srgbClr val="FFE600"/>
    <a:srgbClr val="808080"/>
    <a:srgbClr val="000000"/>
    <a:srgbClr val="FF9A91"/>
    <a:srgbClr val="FF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881C07-4BCB-484A-BA18-B6FD18E23A12}" v="6" dt="2020-11-02T05:07:58.2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013" autoAdjust="0"/>
  </p:normalViewPr>
  <p:slideViewPr>
    <p:cSldViewPr snapToGrid="0" snapToObjects="1" showGuides="1">
      <p:cViewPr varScale="1">
        <p:scale>
          <a:sx n="159" d="100"/>
          <a:sy n="159" d="100"/>
        </p:scale>
        <p:origin x="222" y="132"/>
      </p:cViewPr>
      <p:guideLst>
        <p:guide orient="horz" pos="2160"/>
        <p:guide pos="3842"/>
        <p:guide orient="horz" pos="335"/>
        <p:guide orient="horz" pos="190"/>
        <p:guide pos="386"/>
        <p:guide pos="7298"/>
        <p:guide orient="horz" pos="709"/>
        <p:guide orient="horz" pos="3886"/>
        <p:guide orient="horz" pos="4178"/>
      </p:guideLst>
    </p:cSldViewPr>
  </p:slideViewPr>
  <p:outlineViewPr>
    <p:cViewPr>
      <p:scale>
        <a:sx n="33" d="100"/>
        <a:sy n="33" d="100"/>
      </p:scale>
      <p:origin x="0" y="-7090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50" d="100"/>
        <a:sy n="50" d="100"/>
      </p:scale>
      <p:origin x="0" y="-1570"/>
    </p:cViewPr>
  </p:sorterViewPr>
  <p:notesViewPr>
    <p:cSldViewPr snapToGrid="0" snapToObjects="1" showGuides="1">
      <p:cViewPr varScale="1">
        <p:scale>
          <a:sx n="80" d="100"/>
          <a:sy n="80" d="100"/>
        </p:scale>
        <p:origin x="-2004" y="-96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02/11/2020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02/11/2020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16267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2556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0766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6B891F47-1BBE-4926-81DF-B17907D2F8E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2A4AEF-C603-4360-9387-8879E7186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4797EE6-BAEA-4DA7-95C2-6B09B77D31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738769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370449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3854816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335331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90704439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01306363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57853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920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5" y="2578743"/>
            <a:ext cx="4537959" cy="1055708"/>
          </a:xfr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5" y="3840384"/>
            <a:ext cx="4537959" cy="105570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580524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0"/>
            <a:ext cx="4957505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1" y="3813288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1" y="405593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7" y="3578083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0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1009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827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521220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23222848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616">
              <a:defRPr>
                <a:solidFill>
                  <a:schemeClr val="bg1"/>
                </a:solidFill>
              </a:defRPr>
            </a:lvl2pPr>
            <a:lvl3pPr marL="713232">
              <a:defRPr>
                <a:solidFill>
                  <a:schemeClr val="bg1"/>
                </a:solidFill>
              </a:defRPr>
            </a:lvl3pPr>
            <a:lvl4pPr marL="1069848">
              <a:defRPr>
                <a:solidFill>
                  <a:schemeClr val="bg1"/>
                </a:solidFill>
              </a:defRPr>
            </a:lvl4pPr>
            <a:lvl5pPr marL="142646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002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9389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4152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902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4FA26-711D-4A40-8AB5-9E39614D7C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726" b="1483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815037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348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867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905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379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438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573040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" y="0"/>
            <a:ext cx="12192005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227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9236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01A2F11-32A0-4526-A5F7-F4382DA5B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19585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880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4" name="Group 4">
            <a:extLst>
              <a:ext uri="{FF2B5EF4-FFF2-40B4-BE49-F238E27FC236}">
                <a16:creationId xmlns:a16="http://schemas.microsoft.com/office/drawing/2014/main" id="{89402076-F24D-44C5-B8A7-1127F9C4B9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239DDBF-0740-4B20-9CF3-A05C2A0BF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380EECCA-3396-425E-AB04-F11ABB1B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062192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035356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72513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366" y="876058"/>
            <a:ext cx="4855295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2172708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742945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0223233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2405671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8808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31181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8EA5E8-D5CE-4885-9BCF-B4EBD80973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0" r="22250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7" name="Freeform 5">
            <a:extLst>
              <a:ext uri="{FF2B5EF4-FFF2-40B4-BE49-F238E27FC236}">
                <a16:creationId xmlns:a16="http://schemas.microsoft.com/office/drawing/2014/main" id="{B7F2A12E-7729-47A0-BC4C-937A569C1503}"/>
              </a:ext>
            </a:extLst>
          </p:cNvPr>
          <p:cNvSpPr>
            <a:spLocks noChangeAspect="1"/>
          </p:cNvSpPr>
          <p:nvPr userDrawn="1"/>
        </p:nvSpPr>
        <p:spPr bwMode="gray">
          <a:xfrm rot="10800000">
            <a:off x="627066" y="457199"/>
            <a:ext cx="6012542" cy="3805316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rgbClr val="FFE6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06FE6B-2888-42EC-9409-22E0C44C3E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579" y="1476597"/>
            <a:ext cx="5422755" cy="860400"/>
          </a:xfrm>
        </p:spPr>
        <p:txBody>
          <a:bodyPr/>
          <a:lstStyle>
            <a:lvl1pPr>
              <a:defRPr sz="3000" b="0">
                <a:solidFill>
                  <a:srgbClr val="404040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GB" dirty="0"/>
              <a:t>Title (EY Interstate Light 30 point)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2FC3DF6-2861-4293-9E33-F3E405EF9F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5580" y="2422865"/>
            <a:ext cx="5422755" cy="3912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 sz="1600" b="0">
                <a:solidFill>
                  <a:srgbClr val="404040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600" dirty="0"/>
              <a:t>Subtitle (EY Interstate 16 point)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1200"/>
              </a:spcAft>
              <a:buClr>
                <a:schemeClr val="accent2"/>
              </a:buClr>
              <a:buSzPct val="70000"/>
              <a:buFont typeface="Arial" pitchFamily="34" charset="0"/>
              <a:buNone/>
              <a:tabLst/>
              <a:defRPr/>
            </a:pPr>
            <a:r>
              <a:rPr lang="en-IN" b="1" dirty="0"/>
              <a:t>XX Month 200X (EY Interstate bold 16 point)</a:t>
            </a:r>
          </a:p>
        </p:txBody>
      </p:sp>
      <p:grpSp>
        <p:nvGrpSpPr>
          <p:cNvPr id="11" name="Group 4">
            <a:extLst>
              <a:ext uri="{FF2B5EF4-FFF2-40B4-BE49-F238E27FC236}">
                <a16:creationId xmlns:a16="http://schemas.microsoft.com/office/drawing/2014/main" id="{8AE72999-64B9-400D-B276-16BADE1AD57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B20916FE-1037-44A8-A815-13B16E6543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9E21227F-16C4-4E48-B9B5-03B2F374C3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351419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00507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32889845-07EE-48FB-A972-F8ECF1EF8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4" b="5020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19BCB30-E1AA-4383-BEF0-0BE30C6425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366" y="869576"/>
            <a:ext cx="4848024" cy="3933825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82" name="Group 4">
            <a:extLst>
              <a:ext uri="{FF2B5EF4-FFF2-40B4-BE49-F238E27FC236}">
                <a16:creationId xmlns:a16="http://schemas.microsoft.com/office/drawing/2014/main" id="{A63454B3-EB4E-450A-98AA-6B5943D897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C4ED221A-C963-42C0-91ED-C597F6BDA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7956D1CB-5F24-4766-80AE-D755153834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96167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1004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19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19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5CE71800-5B4B-4F94-8DA1-A2C05D9E87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8FB548F-77B7-4F42-8CF1-C53943386A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0005A69-42DA-4C6D-A41C-62C78DAFEF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2480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76" name="Group 4">
            <a:extLst>
              <a:ext uri="{FF2B5EF4-FFF2-40B4-BE49-F238E27FC236}">
                <a16:creationId xmlns:a16="http://schemas.microsoft.com/office/drawing/2014/main" id="{9D60B6B0-F7ED-4B9F-A77C-632AC4EA66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C1B45B9-64DF-4C5B-9711-FA69AD5370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55CB73-EE25-43B6-9720-855E16C4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761285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366" y="876058"/>
            <a:ext cx="4855295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11574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0356C28-34FC-48BD-943E-82B485EB0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23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7041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0" y="1"/>
            <a:ext cx="3999231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8" y="2311401"/>
            <a:ext cx="3580117" cy="384470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3" y="2311401"/>
            <a:ext cx="3580117" cy="1254759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3" y="4236721"/>
            <a:ext cx="3580117" cy="1944160"/>
          </a:xfrm>
        </p:spPr>
        <p:txBody>
          <a:bodyPr numCol="1"/>
          <a:lstStyle>
            <a:lvl1pPr marL="0" indent="0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0132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84460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2" y="1137921"/>
            <a:ext cx="2768600" cy="2796151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894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0789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9436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9E910-7CFE-41D0-BD32-A43268A790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137920"/>
            <a:ext cx="10980738" cy="47561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IN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93965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31197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rgbClr val="2E2E38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42217372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2E2E38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304899167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7221" y="2578743"/>
            <a:ext cx="4537959" cy="1055708"/>
          </a:xfr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7221" y="3840384"/>
            <a:ext cx="4537959" cy="105570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786273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0"/>
            <a:ext cx="4957505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1" y="3813288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1" y="405593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7" y="3578083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0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4414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650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616">
              <a:defRPr>
                <a:solidFill>
                  <a:schemeClr val="bg1"/>
                </a:solidFill>
              </a:defRPr>
            </a:lvl2pPr>
            <a:lvl3pPr marL="713232">
              <a:defRPr>
                <a:solidFill>
                  <a:schemeClr val="bg1"/>
                </a:solidFill>
              </a:defRPr>
            </a:lvl3pPr>
            <a:lvl4pPr marL="1069848">
              <a:defRPr>
                <a:solidFill>
                  <a:schemeClr val="bg1"/>
                </a:solidFill>
              </a:defRPr>
            </a:lvl4pPr>
            <a:lvl5pPr marL="142646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5811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1593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64408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641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54701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80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07928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393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1987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0053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1921570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10548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54436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15" name="Group 4">
            <a:extLst>
              <a:ext uri="{FF2B5EF4-FFF2-40B4-BE49-F238E27FC236}">
                <a16:creationId xmlns:a16="http://schemas.microsoft.com/office/drawing/2014/main" id="{6B891F47-1BBE-4926-81DF-B17907D2F8E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0A2A4AEF-C603-4360-9387-8879E71862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4797EE6-BAEA-4DA7-95C2-6B09B77D31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77840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4FA26-711D-4A40-8AB5-9E39614D7C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726" b="1483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tx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tx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212650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0" y="1"/>
            <a:ext cx="3999231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8" y="2311401"/>
            <a:ext cx="3580117" cy="384470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3" y="2311401"/>
            <a:ext cx="3580117" cy="1254759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3" y="4236721"/>
            <a:ext cx="3580117" cy="1944160"/>
          </a:xfrm>
        </p:spPr>
        <p:txBody>
          <a:bodyPr numCol="1"/>
          <a:lstStyle>
            <a:lvl1pPr marL="0" indent="0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39128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342E118-6F1D-4C46-956E-4CCCBCAA7952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22049CA-64AE-409F-988D-A7317F8AD1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9" name="Rectangle 6">
              <a:extLst>
                <a:ext uri="{FF2B5EF4-FFF2-40B4-BE49-F238E27FC236}">
                  <a16:creationId xmlns:a16="http://schemas.microsoft.com/office/drawing/2014/main" id="{E37A0A05-0A78-44A7-8873-0A1A20C8717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0" name="Rectangle 7">
              <a:extLst>
                <a:ext uri="{FF2B5EF4-FFF2-40B4-BE49-F238E27FC236}">
                  <a16:creationId xmlns:a16="http://schemas.microsoft.com/office/drawing/2014/main" id="{0DEA0CBE-8527-4287-BF98-DA48947875F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444058C6-612A-446E-8F68-0E5CC4CFF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1011EC31-E0C3-404F-93B3-EFD3DADC11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3C9D076B-D88C-4089-8D58-9A31CFCDB0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29DB43AC-B765-4ECB-B483-562473BD4A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AF1DE1B8-EA4B-4A98-A97D-BA5EEA42B1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F8F60B79-7AF5-4C5E-A5EF-126F117D59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0A0438AD-9937-4C25-AB9E-7F8C8CCA23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6FDE2726-7032-4BE4-A420-0ECF49A32A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50C22C21-F8DB-486D-9042-765D68AE3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7F763F72-BB8F-482C-9FDA-40EDD6EE5F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710F466C-6BEC-4970-9707-40D8002740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3332407D-F423-41B2-985F-8A4482C61D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44E3286F-1188-47B1-8B46-3498795DF2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E7BD9E0B-920A-4409-95E7-40A47107B3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9D2625B8-0A5B-46EF-8302-77353AB0D3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DE6C9E0E-C49B-4FBE-97F3-BB6DFAC57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7" name="Freeform 24">
              <a:extLst>
                <a:ext uri="{FF2B5EF4-FFF2-40B4-BE49-F238E27FC236}">
                  <a16:creationId xmlns:a16="http://schemas.microsoft.com/office/drawing/2014/main" id="{580801ED-9260-41DB-A0B7-5AF24B3227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8" name="Freeform 25">
              <a:extLst>
                <a:ext uri="{FF2B5EF4-FFF2-40B4-BE49-F238E27FC236}">
                  <a16:creationId xmlns:a16="http://schemas.microsoft.com/office/drawing/2014/main" id="{3A9842FB-6E95-4D11-B5B9-58C4CB82C2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89" name="Freeform 26">
              <a:extLst>
                <a:ext uri="{FF2B5EF4-FFF2-40B4-BE49-F238E27FC236}">
                  <a16:creationId xmlns:a16="http://schemas.microsoft.com/office/drawing/2014/main" id="{076538BB-C266-42BE-916B-458AF9EFB2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0" name="Freeform 27">
              <a:extLst>
                <a:ext uri="{FF2B5EF4-FFF2-40B4-BE49-F238E27FC236}">
                  <a16:creationId xmlns:a16="http://schemas.microsoft.com/office/drawing/2014/main" id="{A7C95C0F-A1E9-46B5-B9DB-284F35C728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28">
              <a:extLst>
                <a:ext uri="{FF2B5EF4-FFF2-40B4-BE49-F238E27FC236}">
                  <a16:creationId xmlns:a16="http://schemas.microsoft.com/office/drawing/2014/main" id="{BEEA6186-B2B9-4E5E-9631-B6332C7FD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29">
              <a:extLst>
                <a:ext uri="{FF2B5EF4-FFF2-40B4-BE49-F238E27FC236}">
                  <a16:creationId xmlns:a16="http://schemas.microsoft.com/office/drawing/2014/main" id="{E9B00A5D-BE04-4D7D-B4A2-204E2D0E0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30">
              <a:extLst>
                <a:ext uri="{FF2B5EF4-FFF2-40B4-BE49-F238E27FC236}">
                  <a16:creationId xmlns:a16="http://schemas.microsoft.com/office/drawing/2014/main" id="{72C85502-C007-49A3-A8AB-2BCC8C539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31">
              <a:extLst>
                <a:ext uri="{FF2B5EF4-FFF2-40B4-BE49-F238E27FC236}">
                  <a16:creationId xmlns:a16="http://schemas.microsoft.com/office/drawing/2014/main" id="{9A42586B-B388-4323-82EB-ED3423EDC5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32">
              <a:extLst>
                <a:ext uri="{FF2B5EF4-FFF2-40B4-BE49-F238E27FC236}">
                  <a16:creationId xmlns:a16="http://schemas.microsoft.com/office/drawing/2014/main" id="{558D2F0C-3796-492F-9EBD-4BB822191F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33">
              <a:extLst>
                <a:ext uri="{FF2B5EF4-FFF2-40B4-BE49-F238E27FC236}">
                  <a16:creationId xmlns:a16="http://schemas.microsoft.com/office/drawing/2014/main" id="{DE4E3633-17EF-414F-A86D-0B6A9F2F0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34">
              <a:extLst>
                <a:ext uri="{FF2B5EF4-FFF2-40B4-BE49-F238E27FC236}">
                  <a16:creationId xmlns:a16="http://schemas.microsoft.com/office/drawing/2014/main" id="{2572AE39-9386-47FC-B6AF-FBCF804BEB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35">
              <a:extLst>
                <a:ext uri="{FF2B5EF4-FFF2-40B4-BE49-F238E27FC236}">
                  <a16:creationId xmlns:a16="http://schemas.microsoft.com/office/drawing/2014/main" id="{7096AEC6-B8C0-4212-842F-89677AE7D8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36">
              <a:extLst>
                <a:ext uri="{FF2B5EF4-FFF2-40B4-BE49-F238E27FC236}">
                  <a16:creationId xmlns:a16="http://schemas.microsoft.com/office/drawing/2014/main" id="{406AD873-E434-40CF-BFBD-6D1D1CA7CB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37">
              <a:extLst>
                <a:ext uri="{FF2B5EF4-FFF2-40B4-BE49-F238E27FC236}">
                  <a16:creationId xmlns:a16="http://schemas.microsoft.com/office/drawing/2014/main" id="{74857EE2-44CC-4E8F-B1BB-355509B3EF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38">
              <a:extLst>
                <a:ext uri="{FF2B5EF4-FFF2-40B4-BE49-F238E27FC236}">
                  <a16:creationId xmlns:a16="http://schemas.microsoft.com/office/drawing/2014/main" id="{D39EC8B1-952E-4BF5-9735-6A3858416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39">
              <a:extLst>
                <a:ext uri="{FF2B5EF4-FFF2-40B4-BE49-F238E27FC236}">
                  <a16:creationId xmlns:a16="http://schemas.microsoft.com/office/drawing/2014/main" id="{EA37D3DF-3401-44BD-97F4-F423BFC87A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40">
              <a:extLst>
                <a:ext uri="{FF2B5EF4-FFF2-40B4-BE49-F238E27FC236}">
                  <a16:creationId xmlns:a16="http://schemas.microsoft.com/office/drawing/2014/main" id="{7DFA4B46-95EA-4D4D-800F-4D2DB7BB66E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41">
              <a:extLst>
                <a:ext uri="{FF2B5EF4-FFF2-40B4-BE49-F238E27FC236}">
                  <a16:creationId xmlns:a16="http://schemas.microsoft.com/office/drawing/2014/main" id="{EF5012BA-3255-4BEF-8F4F-9117A6BEF3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42">
              <a:extLst>
                <a:ext uri="{FF2B5EF4-FFF2-40B4-BE49-F238E27FC236}">
                  <a16:creationId xmlns:a16="http://schemas.microsoft.com/office/drawing/2014/main" id="{223989A0-E246-4806-AF7E-9D6C2B1DD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43">
              <a:extLst>
                <a:ext uri="{FF2B5EF4-FFF2-40B4-BE49-F238E27FC236}">
                  <a16:creationId xmlns:a16="http://schemas.microsoft.com/office/drawing/2014/main" id="{5FED967A-F1ED-4489-A689-A9A49A278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44">
              <a:extLst>
                <a:ext uri="{FF2B5EF4-FFF2-40B4-BE49-F238E27FC236}">
                  <a16:creationId xmlns:a16="http://schemas.microsoft.com/office/drawing/2014/main" id="{DA362954-FE74-40B7-AB98-CC8AC60FFC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45">
              <a:extLst>
                <a:ext uri="{FF2B5EF4-FFF2-40B4-BE49-F238E27FC236}">
                  <a16:creationId xmlns:a16="http://schemas.microsoft.com/office/drawing/2014/main" id="{C1C7EF3F-CB28-4C69-901C-8F9F09C5B5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46">
              <a:extLst>
                <a:ext uri="{FF2B5EF4-FFF2-40B4-BE49-F238E27FC236}">
                  <a16:creationId xmlns:a16="http://schemas.microsoft.com/office/drawing/2014/main" id="{80D5AA14-D31C-42E8-B89F-2FCABF204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47">
              <a:extLst>
                <a:ext uri="{FF2B5EF4-FFF2-40B4-BE49-F238E27FC236}">
                  <a16:creationId xmlns:a16="http://schemas.microsoft.com/office/drawing/2014/main" id="{3894EB82-A456-47F8-BB06-FE894AF4B8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48">
              <a:extLst>
                <a:ext uri="{FF2B5EF4-FFF2-40B4-BE49-F238E27FC236}">
                  <a16:creationId xmlns:a16="http://schemas.microsoft.com/office/drawing/2014/main" id="{A88F5C3F-FAE1-4A50-86D3-E9A1CAA89A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49">
              <a:extLst>
                <a:ext uri="{FF2B5EF4-FFF2-40B4-BE49-F238E27FC236}">
                  <a16:creationId xmlns:a16="http://schemas.microsoft.com/office/drawing/2014/main" id="{1EFCBDA7-FA42-4391-9872-95EB6DDEA6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50">
              <a:extLst>
                <a:ext uri="{FF2B5EF4-FFF2-40B4-BE49-F238E27FC236}">
                  <a16:creationId xmlns:a16="http://schemas.microsoft.com/office/drawing/2014/main" id="{721D8C30-DB23-4A0B-8A74-BC46708647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01AD00CA-8BC7-4B62-AC64-03851855A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BC957590-E3D7-48BF-A1DF-73DCD76738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9BC2125B-AF0E-4411-AFA7-3F79B873BF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1E5BE33C-9675-423A-802C-0A789DB185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FB04A8AC-9DA2-4FB3-985A-DD8E6439135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F365BB87-C861-4F40-A844-477BAA1EAA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8B7E2806-AAFA-45B5-B801-55C79A927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58">
              <a:extLst>
                <a:ext uri="{FF2B5EF4-FFF2-40B4-BE49-F238E27FC236}">
                  <a16:creationId xmlns:a16="http://schemas.microsoft.com/office/drawing/2014/main" id="{7A49B80F-B4C0-4F31-9238-8123D3E20D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59">
              <a:extLst>
                <a:ext uri="{FF2B5EF4-FFF2-40B4-BE49-F238E27FC236}">
                  <a16:creationId xmlns:a16="http://schemas.microsoft.com/office/drawing/2014/main" id="{9C60C45F-865F-4118-A4B0-174C696B47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60">
              <a:extLst>
                <a:ext uri="{FF2B5EF4-FFF2-40B4-BE49-F238E27FC236}">
                  <a16:creationId xmlns:a16="http://schemas.microsoft.com/office/drawing/2014/main" id="{15FBF980-B96C-472B-A46B-A731CA164E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61">
              <a:extLst>
                <a:ext uri="{FF2B5EF4-FFF2-40B4-BE49-F238E27FC236}">
                  <a16:creationId xmlns:a16="http://schemas.microsoft.com/office/drawing/2014/main" id="{64F1DD18-05EE-4F9F-9E6B-E03C4C500F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62">
              <a:extLst>
                <a:ext uri="{FF2B5EF4-FFF2-40B4-BE49-F238E27FC236}">
                  <a16:creationId xmlns:a16="http://schemas.microsoft.com/office/drawing/2014/main" id="{6051CC00-BFF2-4334-9855-62AD588546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63">
              <a:extLst>
                <a:ext uri="{FF2B5EF4-FFF2-40B4-BE49-F238E27FC236}">
                  <a16:creationId xmlns:a16="http://schemas.microsoft.com/office/drawing/2014/main" id="{905DD261-B224-46ED-8CEE-E8D180BA4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64">
              <a:extLst>
                <a:ext uri="{FF2B5EF4-FFF2-40B4-BE49-F238E27FC236}">
                  <a16:creationId xmlns:a16="http://schemas.microsoft.com/office/drawing/2014/main" id="{A23129DF-0296-4CA9-9723-124682F0A7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65">
              <a:extLst>
                <a:ext uri="{FF2B5EF4-FFF2-40B4-BE49-F238E27FC236}">
                  <a16:creationId xmlns:a16="http://schemas.microsoft.com/office/drawing/2014/main" id="{A2A2BF8E-DA3A-4AC0-B7EB-7CAABFC9E6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66">
              <a:extLst>
                <a:ext uri="{FF2B5EF4-FFF2-40B4-BE49-F238E27FC236}">
                  <a16:creationId xmlns:a16="http://schemas.microsoft.com/office/drawing/2014/main" id="{BEBFC1A4-92B9-418F-A0A9-2E210A37BC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67">
              <a:extLst>
                <a:ext uri="{FF2B5EF4-FFF2-40B4-BE49-F238E27FC236}">
                  <a16:creationId xmlns:a16="http://schemas.microsoft.com/office/drawing/2014/main" id="{A28B9FD0-8354-4DD6-856A-157C5F876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68">
              <a:extLst>
                <a:ext uri="{FF2B5EF4-FFF2-40B4-BE49-F238E27FC236}">
                  <a16:creationId xmlns:a16="http://schemas.microsoft.com/office/drawing/2014/main" id="{83D3DEEE-A610-48BE-BADD-6BA188B5B8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69">
              <a:extLst>
                <a:ext uri="{FF2B5EF4-FFF2-40B4-BE49-F238E27FC236}">
                  <a16:creationId xmlns:a16="http://schemas.microsoft.com/office/drawing/2014/main" id="{463C7ADB-C654-4D24-9055-0B6003A770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70">
              <a:extLst>
                <a:ext uri="{FF2B5EF4-FFF2-40B4-BE49-F238E27FC236}">
                  <a16:creationId xmlns:a16="http://schemas.microsoft.com/office/drawing/2014/main" id="{40CF3793-E792-4DB3-8064-4B43F4706A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18" name="Title 1"/>
          <p:cNvSpPr>
            <a:spLocks noGrp="1"/>
          </p:cNvSpPr>
          <p:nvPr userDrawn="1">
            <p:ph type="ctrTitle"/>
          </p:nvPr>
        </p:nvSpPr>
        <p:spPr>
          <a:xfrm>
            <a:off x="944880" y="2158329"/>
            <a:ext cx="4783882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ubtitle 2"/>
          <p:cNvSpPr>
            <a:spLocks noGrp="1"/>
          </p:cNvSpPr>
          <p:nvPr userDrawn="1">
            <p:ph type="subTitle" idx="1"/>
          </p:nvPr>
        </p:nvSpPr>
        <p:spPr>
          <a:xfrm>
            <a:off x="945072" y="3200329"/>
            <a:ext cx="48080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4A731D0-020D-4D8E-955D-2354AF0FE452}"/>
              </a:ext>
            </a:extLst>
          </p:cNvPr>
          <p:cNvSpPr/>
          <p:nvPr userDrawn="1"/>
        </p:nvSpPr>
        <p:spPr>
          <a:xfrm>
            <a:off x="489366" y="723658"/>
            <a:ext cx="5680945" cy="3452894"/>
          </a:xfrm>
          <a:custGeom>
            <a:avLst/>
            <a:gdLst>
              <a:gd name="connsiteX0" fmla="*/ 8749 w 5680945"/>
              <a:gd name="connsiteY0" fmla="*/ 1021520 h 3452894"/>
              <a:gd name="connsiteX1" fmla="*/ 8749 w 5680945"/>
              <a:gd name="connsiteY1" fmla="*/ 3164181 h 3452894"/>
              <a:gd name="connsiteX2" fmla="*/ 151414 w 5680945"/>
              <a:gd name="connsiteY2" fmla="*/ 3164181 h 3452894"/>
              <a:gd name="connsiteX3" fmla="*/ 151414 w 5680945"/>
              <a:gd name="connsiteY3" fmla="*/ 1140155 h 3452894"/>
              <a:gd name="connsiteX4" fmla="*/ 5534897 w 5680945"/>
              <a:gd name="connsiteY4" fmla="*/ 179294 h 3452894"/>
              <a:gd name="connsiteX5" fmla="*/ 5534897 w 5680945"/>
              <a:gd name="connsiteY5" fmla="*/ 3306846 h 3452894"/>
              <a:gd name="connsiteX6" fmla="*/ 864624 w 5680945"/>
              <a:gd name="connsiteY6" fmla="*/ 3306846 h 3452894"/>
              <a:gd name="connsiteX7" fmla="*/ 864624 w 5680945"/>
              <a:gd name="connsiteY7" fmla="*/ 3449395 h 3452894"/>
              <a:gd name="connsiteX8" fmla="*/ 5677562 w 5680945"/>
              <a:gd name="connsiteY8" fmla="*/ 3449395 h 3452894"/>
              <a:gd name="connsiteX9" fmla="*/ 5677562 w 5680945"/>
              <a:gd name="connsiteY9" fmla="*/ 8749 h 3452894"/>
              <a:gd name="connsiteX10" fmla="*/ 8749 w 5680945"/>
              <a:gd name="connsiteY10" fmla="*/ 1021520 h 345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80945" h="3452894">
                <a:moveTo>
                  <a:pt x="8749" y="1021520"/>
                </a:moveTo>
                <a:lnTo>
                  <a:pt x="8749" y="3164181"/>
                </a:lnTo>
                <a:lnTo>
                  <a:pt x="151414" y="3164181"/>
                </a:lnTo>
                <a:lnTo>
                  <a:pt x="151414" y="1140155"/>
                </a:lnTo>
                <a:lnTo>
                  <a:pt x="5534897" y="179294"/>
                </a:lnTo>
                <a:lnTo>
                  <a:pt x="5534897" y="3306846"/>
                </a:lnTo>
                <a:lnTo>
                  <a:pt x="864624" y="3306846"/>
                </a:lnTo>
                <a:lnTo>
                  <a:pt x="864624" y="3449395"/>
                </a:lnTo>
                <a:lnTo>
                  <a:pt x="5677562" y="3449395"/>
                </a:lnTo>
                <a:lnTo>
                  <a:pt x="5677562" y="8749"/>
                </a:lnTo>
                <a:lnTo>
                  <a:pt x="8749" y="1021520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324C54-B75E-4AC0-90C2-FA558C7716F7}"/>
              </a:ext>
            </a:extLst>
          </p:cNvPr>
          <p:cNvSpPr/>
          <p:nvPr/>
        </p:nvSpPr>
        <p:spPr>
          <a:xfrm>
            <a:off x="489366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AA95478-C099-485F-AD95-A617656C6C7C}"/>
              </a:ext>
            </a:extLst>
          </p:cNvPr>
          <p:cNvSpPr/>
          <p:nvPr/>
        </p:nvSpPr>
        <p:spPr>
          <a:xfrm>
            <a:off x="774697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65680A1-86D1-44C2-AA38-0DF5735F1F26}"/>
              </a:ext>
            </a:extLst>
          </p:cNvPr>
          <p:cNvSpPr/>
          <p:nvPr/>
        </p:nvSpPr>
        <p:spPr>
          <a:xfrm>
            <a:off x="1059910" y="4021755"/>
            <a:ext cx="151647" cy="151647"/>
          </a:xfrm>
          <a:custGeom>
            <a:avLst/>
            <a:gdLst>
              <a:gd name="connsiteX0" fmla="*/ 8749 w 151647"/>
              <a:gd name="connsiteY0" fmla="*/ 8749 h 151647"/>
              <a:gd name="connsiteX1" fmla="*/ 151414 w 151647"/>
              <a:gd name="connsiteY1" fmla="*/ 8749 h 151647"/>
              <a:gd name="connsiteX2" fmla="*/ 151414 w 151647"/>
              <a:gd name="connsiteY2" fmla="*/ 151414 h 151647"/>
              <a:gd name="connsiteX3" fmla="*/ 8749 w 151647"/>
              <a:gd name="connsiteY3" fmla="*/ 151414 h 151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47" h="151647">
                <a:moveTo>
                  <a:pt x="8749" y="8749"/>
                </a:moveTo>
                <a:lnTo>
                  <a:pt x="151414" y="8749"/>
                </a:lnTo>
                <a:lnTo>
                  <a:pt x="151414" y="151414"/>
                </a:lnTo>
                <a:lnTo>
                  <a:pt x="8749" y="151414"/>
                </a:lnTo>
                <a:close/>
              </a:path>
            </a:pathLst>
          </a:custGeom>
          <a:solidFill>
            <a:schemeClr val="tx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04" name="Group 4">
            <a:extLst>
              <a:ext uri="{FF2B5EF4-FFF2-40B4-BE49-F238E27FC236}">
                <a16:creationId xmlns:a16="http://schemas.microsoft.com/office/drawing/2014/main" id="{89402076-F24D-44C5-B8A7-1127F9C4B9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05" name="Freeform 5">
              <a:extLst>
                <a:ext uri="{FF2B5EF4-FFF2-40B4-BE49-F238E27FC236}">
                  <a16:creationId xmlns:a16="http://schemas.microsoft.com/office/drawing/2014/main" id="{A239DDBF-0740-4B20-9CF3-A05C2A0BF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6">
              <a:extLst>
                <a:ext uri="{FF2B5EF4-FFF2-40B4-BE49-F238E27FC236}">
                  <a16:creationId xmlns:a16="http://schemas.microsoft.com/office/drawing/2014/main" id="{380EECCA-3396-425E-AB04-F11ABB1B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804044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32889845-07EE-48FB-A972-F8ECF1EF87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4" b="5020"/>
          <a:stretch/>
        </p:blipFill>
        <p:spPr>
          <a:xfrm>
            <a:off x="0" y="0"/>
            <a:ext cx="12198350" cy="68580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19BCB30-E1AA-4383-BEF0-0BE30C6425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366" y="869576"/>
            <a:ext cx="4848024" cy="3933825"/>
          </a:xfrm>
          <a:prstGeom prst="rect">
            <a:avLst/>
          </a:prstGeom>
        </p:spPr>
      </p:pic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82" name="Group 4">
            <a:extLst>
              <a:ext uri="{FF2B5EF4-FFF2-40B4-BE49-F238E27FC236}">
                <a16:creationId xmlns:a16="http://schemas.microsoft.com/office/drawing/2014/main" id="{A63454B3-EB4E-450A-98AA-6B5943D897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C4ED221A-C963-42C0-91ED-C597F6BDAF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7956D1CB-5F24-4766-80AE-D755153834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958664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DA9741B6-D337-4A18-8ECB-FB21A6953E4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79E910-7CFE-41D0-BD32-A43268A790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137920"/>
            <a:ext cx="10980738" cy="47561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IN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42329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Standard slide</a:t>
            </a:r>
            <a:endParaRPr lang="en-GB" dirty="0"/>
          </a:p>
        </p:txBody>
      </p:sp>
      <p:sp>
        <p:nvSpPr>
          <p:cNvPr id="80" name="Line 10">
            <a:extLst>
              <a:ext uri="{FF2B5EF4-FFF2-40B4-BE49-F238E27FC236}">
                <a16:creationId xmlns:a16="http://schemas.microsoft.com/office/drawing/2014/main" id="{EF8E9275-C0E0-4ABA-8699-73E5E292EC85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2141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9120" y="1"/>
            <a:ext cx="3999231" cy="6156104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9" y="294200"/>
            <a:ext cx="7444422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918" y="1137921"/>
            <a:ext cx="7299642" cy="873760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918" y="2311401"/>
            <a:ext cx="3580117" cy="384470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C7BD71A-882B-40FB-A05F-48ECC69FF73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29443" y="2311401"/>
            <a:ext cx="3580117" cy="1254759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87D58C8-1517-42AA-8B2A-E449A3F6F02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9443" y="4236721"/>
            <a:ext cx="3580117" cy="1944160"/>
          </a:xfrm>
        </p:spPr>
        <p:txBody>
          <a:bodyPr numCol="1"/>
          <a:lstStyle>
            <a:lvl1pPr marL="0" indent="0">
              <a:buNone/>
              <a:defRPr sz="180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23" name="Line 10">
            <a:extLst>
              <a:ext uri="{FF2B5EF4-FFF2-40B4-BE49-F238E27FC236}">
                <a16:creationId xmlns:a16="http://schemas.microsoft.com/office/drawing/2014/main" id="{E820DC59-E206-4DC0-9012-584F8EBAF73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772385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28717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84460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2" y="1137921"/>
            <a:ext cx="2768600" cy="2796151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99202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6265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97C43D-4F1B-43DA-A0C6-DA6B6708E1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800" y="2851522"/>
            <a:ext cx="4447800" cy="1202318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kumimoji="0" lang="en-IN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 panose="02000506000000020004" pitchFamily="2" charset="0"/>
                <a:ea typeface="+mj-ea"/>
                <a:cs typeface="+mj-cs"/>
              </a:defRPr>
            </a:lvl1pPr>
          </a:lstStyle>
          <a:p>
            <a:pPr marL="356616" marR="0" lvl="0" indent="-356616" defTabSz="1007887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/>
              <a:t>Chapter Title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506140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28F8CDB-776D-4811-AE2C-217236ECDE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7180" y="0"/>
            <a:ext cx="597117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6E96BA-E9E4-496B-8CA5-6DA27B8AD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9705" y="2578743"/>
            <a:ext cx="4537959" cy="1055708"/>
          </a:xfrm>
        </p:spPr>
        <p:txBody>
          <a:bodyPr/>
          <a:lstStyle>
            <a:lvl1pPr marL="0" indent="0">
              <a:buNone/>
              <a:defRPr sz="3000"/>
            </a:lvl1pPr>
          </a:lstStyle>
          <a:p>
            <a:pPr lvl="0"/>
            <a:r>
              <a:rPr lang="en-IN" dirty="0"/>
              <a:t>Chapter Title</a:t>
            </a:r>
          </a:p>
          <a:p>
            <a:pPr lvl="0"/>
            <a:r>
              <a:rPr lang="en-IN" dirty="0"/>
              <a:t>EY Interstate Light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173C8A3-BA2F-497B-A214-45B02D73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9705" y="3840384"/>
            <a:ext cx="4537959" cy="105570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IN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42437024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A2BE92-ABF7-4A82-BC35-00F28F500FE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09917" y="1137920"/>
            <a:ext cx="4957505" cy="4267457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DA81FCAA-64D2-4A9C-B16E-9C4E3BB431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33461" y="3813288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3CDC117-35F2-47B2-85B2-29CB8EE7E0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33461" y="405593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 to go here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00A15EA9-2372-4E06-83C2-1E13AB1FA62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23007" y="3578083"/>
            <a:ext cx="778959" cy="778959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B83DAE-9FEB-4E9C-85BA-A34BD23927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3008" y="1137920"/>
            <a:ext cx="5465425" cy="37380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Key Takeaways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1ABE303-7041-4312-AD03-0E872AEF99B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23008" y="1635009"/>
            <a:ext cx="5465425" cy="161155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Content EY Interstate Light, 16pt, Lorem ipsum dolor, 12pt, </a:t>
            </a:r>
            <a:r>
              <a:rPr lang="en-US" dirty="0" err="1"/>
              <a:t>Utinam</a:t>
            </a:r>
            <a:r>
              <a:rPr lang="en-US" dirty="0"/>
              <a:t> </a:t>
            </a:r>
            <a:r>
              <a:rPr lang="en-US" dirty="0" err="1"/>
              <a:t>nonumy</a:t>
            </a:r>
            <a:r>
              <a:rPr lang="en-US" dirty="0"/>
              <a:t> </a:t>
            </a:r>
            <a:r>
              <a:rPr lang="en-US" dirty="0" err="1"/>
              <a:t>abhorreant</a:t>
            </a:r>
            <a:r>
              <a:rPr lang="en-US" dirty="0"/>
              <a:t> </a:t>
            </a:r>
            <a:r>
              <a:rPr lang="en-US" dirty="0" err="1"/>
              <a:t>sead</a:t>
            </a:r>
            <a:r>
              <a:rPr lang="en-US" dirty="0"/>
              <a:t>. </a:t>
            </a:r>
            <a:r>
              <a:rPr lang="en-US" dirty="0" err="1"/>
              <a:t>Putant</a:t>
            </a:r>
            <a:r>
              <a:rPr lang="en-US" dirty="0"/>
              <a:t> </a:t>
            </a:r>
            <a:r>
              <a:rPr lang="en-US" dirty="0" err="1"/>
              <a:t>probatus</a:t>
            </a:r>
            <a:r>
              <a:rPr lang="en-US" dirty="0"/>
              <a:t> id vis, ad his </a:t>
            </a:r>
            <a:r>
              <a:rPr lang="en-US" dirty="0" err="1"/>
              <a:t>meis</a:t>
            </a:r>
            <a:r>
              <a:rPr lang="en-US" dirty="0"/>
              <a:t> </a:t>
            </a:r>
            <a:r>
              <a:rPr lang="en-US" dirty="0" err="1"/>
              <a:t>habemus</a:t>
            </a:r>
            <a:r>
              <a:rPr lang="en-US" dirty="0"/>
              <a:t> </a:t>
            </a:r>
            <a:r>
              <a:rPr lang="en-US" dirty="0" err="1"/>
              <a:t>repudiare</a:t>
            </a:r>
            <a:r>
              <a:rPr lang="en-US" dirty="0"/>
              <a:t>, has an </a:t>
            </a:r>
            <a:r>
              <a:rPr lang="en-US" dirty="0" err="1"/>
              <a:t>pericula</a:t>
            </a:r>
            <a:r>
              <a:rPr lang="en-US" dirty="0"/>
              <a:t> </a:t>
            </a:r>
            <a:r>
              <a:rPr lang="en-US" dirty="0" err="1"/>
              <a:t>tractatos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debitis</a:t>
            </a:r>
            <a:r>
              <a:rPr lang="en-US" dirty="0"/>
              <a:t> </a:t>
            </a:r>
            <a:r>
              <a:rPr lang="en-US" dirty="0" err="1"/>
              <a:t>dissentias</a:t>
            </a:r>
            <a:r>
              <a:rPr lang="en-US" dirty="0"/>
              <a:t> ad. </a:t>
            </a:r>
            <a:r>
              <a:rPr lang="en-US" dirty="0" err="1"/>
              <a:t>Patrioque</a:t>
            </a:r>
            <a:r>
              <a:rPr lang="en-US" dirty="0"/>
              <a:t> </a:t>
            </a:r>
            <a:r>
              <a:rPr lang="en-US" dirty="0" err="1"/>
              <a:t>voluptatum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ex, id </a:t>
            </a:r>
            <a:r>
              <a:rPr lang="en-US" dirty="0" err="1"/>
              <a:t>admodum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0" name="Line 10">
            <a:extLst>
              <a:ext uri="{FF2B5EF4-FFF2-40B4-BE49-F238E27FC236}">
                <a16:creationId xmlns:a16="http://schemas.microsoft.com/office/drawing/2014/main" id="{B69EB865-6B86-419B-923C-F7DDC68C9C6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16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80593A0-4211-460E-B6CF-FE2D9CE6D9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384460" cy="6857999"/>
          </a:xfrm>
        </p:spPr>
        <p:txBody>
          <a:bodyPr/>
          <a:lstStyle/>
          <a:p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5294" y="294200"/>
            <a:ext cx="8892000" cy="59040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95293" y="1137921"/>
            <a:ext cx="2742882" cy="5018184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78D3272-120F-430D-AFB5-E93227EEEAA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5727083" y="1137921"/>
            <a:ext cx="2803842" cy="5018184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FF4A6F8-D9C6-4FEE-9324-5200D308BB1F}"/>
              </a:ext>
            </a:extLst>
          </p:cNvPr>
          <p:cNvSpPr>
            <a:spLocks noGrp="1"/>
          </p:cNvSpPr>
          <p:nvPr userDrawn="1">
            <p:ph idx="12" hasCustomPrompt="1"/>
          </p:nvPr>
        </p:nvSpPr>
        <p:spPr>
          <a:xfrm>
            <a:off x="8819832" y="1137921"/>
            <a:ext cx="2768600" cy="2796151"/>
          </a:xfrm>
        </p:spPr>
        <p:txBody>
          <a:bodyPr numCol="1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356616" indent="0">
              <a:buNone/>
              <a:defRPr sz="1800">
                <a:solidFill>
                  <a:schemeClr val="bg1"/>
                </a:solidFill>
              </a:defRPr>
            </a:lvl2pPr>
            <a:lvl3pPr marL="713232" indent="0">
              <a:buNone/>
              <a:defRPr sz="1600">
                <a:solidFill>
                  <a:schemeClr val="bg1"/>
                </a:solidFill>
              </a:defRPr>
            </a:lvl3pPr>
            <a:lvl4pPr marL="1069848" indent="0">
              <a:buNone/>
              <a:defRPr sz="1400">
                <a:solidFill>
                  <a:schemeClr val="bg1"/>
                </a:solidFill>
              </a:defRPr>
            </a:lvl4pPr>
            <a:lvl5pPr marL="1426464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B63A7CBA-3151-452E-BD2F-D3E65CE1595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695294" y="907750"/>
            <a:ext cx="8892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381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36448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28D7EA5-A532-4D8B-9984-8F3D1FEA98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53175" y="2060235"/>
            <a:ext cx="5292000" cy="3025522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 algn="ctr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F9B9C3C-16F2-40B2-A460-0480520EC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3175" y="5506678"/>
            <a:ext cx="5292000" cy="31683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lang="en-US" sz="1600" dirty="0" smtClean="0">
                <a:solidFill>
                  <a:srgbClr val="FFE600"/>
                </a:solidFill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Name Surname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E04541C-CC5D-4455-8271-73223AE0A8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3175" y="5818717"/>
            <a:ext cx="5292000" cy="316838"/>
          </a:xfrm>
        </p:spPr>
        <p:txBody>
          <a:bodyPr vert="horz" lIns="0" tIns="0" rIns="0" bIns="0" rtlCol="0" anchor="t" anchorCtr="0">
            <a:noAutofit/>
          </a:bodyPr>
          <a:lstStyle>
            <a:lvl1pPr marL="0" indent="0" algn="ctr">
              <a:buNone/>
              <a:defRPr lang="en-US" sz="1600" dirty="0" smtClean="0">
                <a:latin typeface="+mn-lt"/>
              </a:defRPr>
            </a:lvl1pPr>
          </a:lstStyle>
          <a:p>
            <a:pPr marL="356616" lvl="0" indent="-356616" algn="ctr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Job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BD672D3-B116-471A-8511-D80D5D920D93}"/>
              </a:ext>
            </a:extLst>
          </p:cNvPr>
          <p:cNvSpPr txBox="1">
            <a:spLocks/>
          </p:cNvSpPr>
          <p:nvPr userDrawn="1"/>
        </p:nvSpPr>
        <p:spPr>
          <a:xfrm>
            <a:off x="4929981" y="979787"/>
            <a:ext cx="2338388" cy="8826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 </a:t>
            </a:r>
          </a:p>
        </p:txBody>
      </p:sp>
    </p:spTree>
    <p:extLst>
      <p:ext uri="{BB962C8B-B14F-4D97-AF65-F5344CB8AC3E}">
        <p14:creationId xmlns:p14="http://schemas.microsoft.com/office/powerpoint/2010/main" val="159073785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slide_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F291EB0-15F5-4E9A-A38B-CE3AC1452E21}"/>
              </a:ext>
            </a:extLst>
          </p:cNvPr>
          <p:cNvSpPr txBox="1">
            <a:spLocks/>
          </p:cNvSpPr>
          <p:nvPr userDrawn="1"/>
        </p:nvSpPr>
        <p:spPr>
          <a:xfrm>
            <a:off x="477351" y="1488927"/>
            <a:ext cx="2338388" cy="858838"/>
          </a:xfrm>
          <a:prstGeom prst="rect">
            <a:avLst/>
          </a:prstGeom>
        </p:spPr>
        <p:txBody>
          <a:bodyPr/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1200" dirty="0">
                <a:solidFill>
                  <a:schemeClr val="tx2"/>
                </a:solidFill>
                <a:latin typeface="Georgia" panose="02040502050405020303" pitchFamily="18" charset="0"/>
              </a:rPr>
              <a:t>“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5D2AC0-B4F7-4455-9AE0-201966050A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3350" y="2526765"/>
            <a:ext cx="5292000" cy="1800000"/>
          </a:xfrm>
        </p:spPr>
        <p:txBody>
          <a:bodyPr lIns="90000" tIns="46800" rIns="90000" bIns="46800"/>
          <a:lstStyle>
            <a:lvl1pPr marL="0" indent="0">
              <a:buNone/>
              <a:defRPr lang="en-US" sz="2800" dirty="0" smtClean="0">
                <a:latin typeface="Georgia" panose="02040502050405020303" pitchFamily="18" charset="0"/>
              </a:defRPr>
            </a:lvl1pPr>
          </a:lstStyle>
          <a:p>
            <a:pPr marL="356616" lvl="0" indent="-356616">
              <a:spcBef>
                <a:spcPts val="0"/>
              </a:spcBef>
            </a:pPr>
            <a:r>
              <a:rPr lang="en-US" dirty="0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1BA83A2-78F0-4F7E-836B-9B4B87820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3350" y="4632765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Name Surname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034CE9DD-CE12-4D9F-8FD6-A2522F36C8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3350" y="4971442"/>
            <a:ext cx="5292000" cy="316838"/>
          </a:xfrm>
        </p:spPr>
        <p:txBody>
          <a:bodyPr lIns="90000" tIns="46800" rIns="90000" bIns="46800"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itchFamily="34" charset="0"/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6616" indent="0">
              <a:buNone/>
              <a:defRPr lang="en-US" sz="20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600" smtClean="0">
                <a:latin typeface="+mn-lt"/>
              </a:defRPr>
            </a:lvl4pPr>
            <a:lvl5pPr>
              <a:defRPr lang="en-IN" sz="1600">
                <a:latin typeface="+mn-lt"/>
              </a:defRPr>
            </a:lvl5pPr>
          </a:lstStyle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347521157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56616">
              <a:defRPr>
                <a:solidFill>
                  <a:schemeClr val="bg1"/>
                </a:solidFill>
              </a:defRPr>
            </a:lvl2pPr>
            <a:lvl3pPr marL="713232">
              <a:defRPr>
                <a:solidFill>
                  <a:schemeClr val="bg1"/>
                </a:solidFill>
              </a:defRPr>
            </a:lvl3pPr>
            <a:lvl4pPr marL="1069848">
              <a:defRPr>
                <a:solidFill>
                  <a:schemeClr val="bg1"/>
                </a:solidFill>
              </a:defRPr>
            </a:lvl4pPr>
            <a:lvl5pPr marL="1426464"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8D4CA674-C969-4C5C-9EA4-6D41FE961DE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3046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Line 10">
            <a:extLst>
              <a:ext uri="{FF2B5EF4-FFF2-40B4-BE49-F238E27FC236}">
                <a16:creationId xmlns:a16="http://schemas.microsoft.com/office/drawing/2014/main" id="{97A26880-8DD7-4A78-ADAF-91ED2E744A7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126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91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0828" y="1137919"/>
            <a:ext cx="5387605" cy="48348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Line 10">
            <a:extLst>
              <a:ext uri="{FF2B5EF4-FFF2-40B4-BE49-F238E27FC236}">
                <a16:creationId xmlns:a16="http://schemas.microsoft.com/office/drawing/2014/main" id="{9B070B28-7AAC-47E5-9EB5-96B8B8B8805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00802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2648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9632" y="1869440"/>
            <a:ext cx="5393208" cy="4256075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09918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199632" y="1137920"/>
            <a:ext cx="5393208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9773E7D9-2434-4381-A00D-27B62C086733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74906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134744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e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282411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3783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8238744" cy="4834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Line 10">
            <a:extLst>
              <a:ext uri="{FF2B5EF4-FFF2-40B4-BE49-F238E27FC236}">
                <a16:creationId xmlns:a16="http://schemas.microsoft.com/office/drawing/2014/main" id="{CF130104-FAF2-4309-9701-573F3774313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918" y="907750"/>
            <a:ext cx="109800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576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0157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91493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0052CFA6-7CF5-41BD-9D94-2D0DAE108428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835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IN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82406905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3BDE2E-2BCF-4140-945E-7D5610CDE4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" y="0"/>
            <a:ext cx="12192005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873581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29049-E3D5-4C0A-BB1F-72BEDB1FB5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0727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501A2F11-32A0-4526-A5F7-F4382DA5B4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07799" y="719139"/>
            <a:ext cx="4677635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22813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18784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8422AE9-8257-41A9-AB41-1F10585C88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D19659BD-653C-4300-9060-420AFAE395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A4669336-72A1-4233-827A-C41AB4C1CC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337755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56">
            <a:extLst>
              <a:ext uri="{FF2B5EF4-FFF2-40B4-BE49-F238E27FC236}">
                <a16:creationId xmlns:a16="http://schemas.microsoft.com/office/drawing/2014/main" id="{13A7AC18-CF42-4EC5-8D40-441EAE30A06C}"/>
              </a:ext>
            </a:extLst>
          </p:cNvPr>
          <p:cNvSpPr/>
          <p:nvPr userDrawn="1"/>
        </p:nvSpPr>
        <p:spPr>
          <a:xfrm>
            <a:off x="498115" y="795662"/>
            <a:ext cx="4930412" cy="3581484"/>
          </a:xfrm>
          <a:custGeom>
            <a:avLst/>
            <a:gdLst>
              <a:gd name="connsiteX0" fmla="*/ 4238387 w 4257675"/>
              <a:gd name="connsiteY0" fmla="*/ 0 h 3092804"/>
              <a:gd name="connsiteX1" fmla="*/ 4257675 w 4257675"/>
              <a:gd name="connsiteY1" fmla="*/ 0 h 3092804"/>
              <a:gd name="connsiteX2" fmla="*/ 4257675 w 4257675"/>
              <a:gd name="connsiteY2" fmla="*/ 3092804 h 3092804"/>
              <a:gd name="connsiteX3" fmla="*/ 0 w 4257675"/>
              <a:gd name="connsiteY3" fmla="*/ 3092804 h 3092804"/>
              <a:gd name="connsiteX4" fmla="*/ 0 w 4257675"/>
              <a:gd name="connsiteY4" fmla="*/ 747342 h 309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7675" h="3092804">
                <a:moveTo>
                  <a:pt x="4238387" y="0"/>
                </a:moveTo>
                <a:lnTo>
                  <a:pt x="4257675" y="0"/>
                </a:lnTo>
                <a:lnTo>
                  <a:pt x="4257675" y="3092804"/>
                </a:lnTo>
                <a:lnTo>
                  <a:pt x="0" y="3092804"/>
                </a:lnTo>
                <a:lnTo>
                  <a:pt x="0" y="747342"/>
                </a:lnTo>
                <a:close/>
              </a:path>
            </a:pathLst>
          </a:custGeom>
          <a:solidFill>
            <a:srgbClr val="FFE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75504" y="1954221"/>
            <a:ext cx="4328932" cy="979702"/>
          </a:xfr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775504" y="3046158"/>
            <a:ext cx="4328932" cy="1046323"/>
          </a:xfrm>
        </p:spPr>
        <p:txBody>
          <a:bodyPr/>
          <a:lstStyle>
            <a:lvl1pPr marL="0" indent="0" algn="l">
              <a:spcAft>
                <a:spcPts val="1200"/>
              </a:spcAft>
              <a:buNone/>
              <a:defRPr sz="2000">
                <a:solidFill>
                  <a:schemeClr val="bg1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 b="1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3BD223-2224-476C-AB5C-300C248C1618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709060"/>
            <a:ext cx="8122101" cy="0"/>
          </a:xfrm>
          <a:prstGeom prst="line">
            <a:avLst/>
          </a:prstGeom>
          <a:ln>
            <a:solidFill>
              <a:srgbClr val="8282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4C43-E5F8-400E-A971-58A3766B1BF0}"/>
              </a:ext>
            </a:extLst>
          </p:cNvPr>
          <p:cNvSpPr txBox="1"/>
          <p:nvPr userDrawn="1"/>
        </p:nvSpPr>
        <p:spPr>
          <a:xfrm>
            <a:off x="461984" y="5605200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rgbClr val="828290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465B6B-DFD4-4E0C-9ACE-E88CA22204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6019189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A1F2ED22-5637-4AB8-ABD8-3693A6EA55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216807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29A5E1BC-8F6B-43EF-9FF6-8242E7708BD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914642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63F02F42-4916-4588-807F-4BB7367EB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0BD928C5-1C7D-4599-A7E9-8AB1B188C6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37C281E8-2924-471F-A849-26C37A059B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04218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2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CDE954B-B280-441B-9B2D-3DC58AAE3926}"/>
              </a:ext>
            </a:extLst>
          </p:cNvPr>
          <p:cNvGrpSpPr/>
          <p:nvPr userDrawn="1"/>
        </p:nvGrpSpPr>
        <p:grpSpPr>
          <a:xfrm>
            <a:off x="498115" y="5826612"/>
            <a:ext cx="3878023" cy="570195"/>
            <a:chOff x="498115" y="5951018"/>
            <a:chExt cx="3878023" cy="57019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3D8FAC8-9530-49D4-8284-D35D1B1509D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8115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8" name="Rectangle 6">
              <a:extLst>
                <a:ext uri="{FF2B5EF4-FFF2-40B4-BE49-F238E27FC236}">
                  <a16:creationId xmlns:a16="http://schemas.microsoft.com/office/drawing/2014/main" id="{FD924F44-93C1-4254-B594-53DB14FD995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341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9" name="Rectangle 7">
              <a:extLst>
                <a:ext uri="{FF2B5EF4-FFF2-40B4-BE49-F238E27FC236}">
                  <a16:creationId xmlns:a16="http://schemas.microsoft.com/office/drawing/2014/main" id="{2A2DA425-7935-45A1-B63F-2D14CF8D5F9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90451" y="5951018"/>
              <a:ext cx="99392" cy="9764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91EFF75E-13E7-4E35-B108-D9FD5E9C80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181188"/>
              <a:ext cx="94161" cy="130778"/>
            </a:xfrm>
            <a:custGeom>
              <a:avLst/>
              <a:gdLst>
                <a:gd name="T0" fmla="*/ 32 w 54"/>
                <a:gd name="T1" fmla="*/ 11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1 h 75"/>
                <a:gd name="T8" fmla="*/ 0 w 54"/>
                <a:gd name="T9" fmla="*/ 11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1 h 75"/>
                <a:gd name="T16" fmla="*/ 32 w 54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1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1"/>
                  </a:lnTo>
                  <a:lnTo>
                    <a:pt x="32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4411951F-E009-4FE7-B2EC-47771CA8E1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174213"/>
              <a:ext cx="78468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B28EE49C-5F5A-49C6-AEB8-6D12DDF344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6E2B7D76-D660-491F-8B04-169C6F138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174213"/>
              <a:ext cx="83698" cy="139497"/>
            </a:xfrm>
            <a:custGeom>
              <a:avLst/>
              <a:gdLst>
                <a:gd name="T0" fmla="*/ 33 w 33"/>
                <a:gd name="T1" fmla="*/ 35 h 55"/>
                <a:gd name="T2" fmla="*/ 31 w 33"/>
                <a:gd name="T3" fmla="*/ 44 h 55"/>
                <a:gd name="T4" fmla="*/ 28 w 33"/>
                <a:gd name="T5" fmla="*/ 50 h 55"/>
                <a:gd name="T6" fmla="*/ 23 w 33"/>
                <a:gd name="T7" fmla="*/ 53 h 55"/>
                <a:gd name="T8" fmla="*/ 17 w 33"/>
                <a:gd name="T9" fmla="*/ 55 h 55"/>
                <a:gd name="T10" fmla="*/ 12 w 33"/>
                <a:gd name="T11" fmla="*/ 53 h 55"/>
                <a:gd name="T12" fmla="*/ 8 w 33"/>
                <a:gd name="T13" fmla="*/ 50 h 55"/>
                <a:gd name="T14" fmla="*/ 8 w 33"/>
                <a:gd name="T15" fmla="*/ 54 h 55"/>
                <a:gd name="T16" fmla="*/ 0 w 33"/>
                <a:gd name="T17" fmla="*/ 54 h 55"/>
                <a:gd name="T18" fmla="*/ 0 w 33"/>
                <a:gd name="T19" fmla="*/ 4 h 55"/>
                <a:gd name="T20" fmla="*/ 8 w 33"/>
                <a:gd name="T21" fmla="*/ 0 h 55"/>
                <a:gd name="T22" fmla="*/ 8 w 33"/>
                <a:gd name="T23" fmla="*/ 19 h 55"/>
                <a:gd name="T24" fmla="*/ 10 w 33"/>
                <a:gd name="T25" fmla="*/ 17 h 55"/>
                <a:gd name="T26" fmla="*/ 12 w 33"/>
                <a:gd name="T27" fmla="*/ 16 h 55"/>
                <a:gd name="T28" fmla="*/ 14 w 33"/>
                <a:gd name="T29" fmla="*/ 15 h 55"/>
                <a:gd name="T30" fmla="*/ 18 w 33"/>
                <a:gd name="T31" fmla="*/ 15 h 55"/>
                <a:gd name="T32" fmla="*/ 24 w 33"/>
                <a:gd name="T33" fmla="*/ 16 h 55"/>
                <a:gd name="T34" fmla="*/ 28 w 33"/>
                <a:gd name="T35" fmla="*/ 19 h 55"/>
                <a:gd name="T36" fmla="*/ 31 w 33"/>
                <a:gd name="T37" fmla="*/ 26 h 55"/>
                <a:gd name="T38" fmla="*/ 33 w 33"/>
                <a:gd name="T39" fmla="*/ 35 h 55"/>
                <a:gd name="T40" fmla="*/ 25 w 33"/>
                <a:gd name="T41" fmla="*/ 35 h 55"/>
                <a:gd name="T42" fmla="*/ 23 w 33"/>
                <a:gd name="T43" fmla="*/ 25 h 55"/>
                <a:gd name="T44" fmla="*/ 16 w 33"/>
                <a:gd name="T45" fmla="*/ 22 h 55"/>
                <a:gd name="T46" fmla="*/ 14 w 33"/>
                <a:gd name="T47" fmla="*/ 22 h 55"/>
                <a:gd name="T48" fmla="*/ 11 w 33"/>
                <a:gd name="T49" fmla="*/ 23 h 55"/>
                <a:gd name="T50" fmla="*/ 9 w 33"/>
                <a:gd name="T51" fmla="*/ 25 h 55"/>
                <a:gd name="T52" fmla="*/ 8 w 33"/>
                <a:gd name="T53" fmla="*/ 26 h 55"/>
                <a:gd name="T54" fmla="*/ 8 w 33"/>
                <a:gd name="T55" fmla="*/ 43 h 55"/>
                <a:gd name="T56" fmla="*/ 9 w 33"/>
                <a:gd name="T57" fmla="*/ 44 h 55"/>
                <a:gd name="T58" fmla="*/ 11 w 33"/>
                <a:gd name="T59" fmla="*/ 46 h 55"/>
                <a:gd name="T60" fmla="*/ 14 w 33"/>
                <a:gd name="T61" fmla="*/ 47 h 55"/>
                <a:gd name="T62" fmla="*/ 17 w 33"/>
                <a:gd name="T63" fmla="*/ 48 h 55"/>
                <a:gd name="T64" fmla="*/ 23 w 33"/>
                <a:gd name="T65" fmla="*/ 45 h 55"/>
                <a:gd name="T66" fmla="*/ 25 w 33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5">
                  <a:moveTo>
                    <a:pt x="33" y="35"/>
                  </a:moveTo>
                  <a:cubicBezTo>
                    <a:pt x="33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7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6" y="55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8"/>
                    <a:pt x="10" y="17"/>
                  </a:cubicBezTo>
                  <a:cubicBezTo>
                    <a:pt x="11" y="17"/>
                    <a:pt x="11" y="16"/>
                    <a:pt x="12" y="16"/>
                  </a:cubicBezTo>
                  <a:cubicBezTo>
                    <a:pt x="13" y="16"/>
                    <a:pt x="13" y="15"/>
                    <a:pt x="14" y="15"/>
                  </a:cubicBezTo>
                  <a:cubicBezTo>
                    <a:pt x="15" y="15"/>
                    <a:pt x="16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30" y="21"/>
                    <a:pt x="31" y="23"/>
                    <a:pt x="31" y="26"/>
                  </a:cubicBezTo>
                  <a:cubicBezTo>
                    <a:pt x="32" y="28"/>
                    <a:pt x="33" y="32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5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1" y="23"/>
                    <a:pt x="10" y="24"/>
                    <a:pt x="9" y="25"/>
                  </a:cubicBezTo>
                  <a:cubicBezTo>
                    <a:pt x="9" y="25"/>
                    <a:pt x="8" y="26"/>
                    <a:pt x="8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9" y="44"/>
                    <a:pt x="9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6" y="48"/>
                    <a:pt x="17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41BE51DE-402B-48B5-99C8-D8BB9A32DF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8D5E878B-8859-44FA-A69D-DCE630AAB0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1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2" y="54"/>
                    <a:pt x="11" y="54"/>
                  </a:cubicBezTo>
                  <a:cubicBezTo>
                    <a:pt x="10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2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08D55808-ECDC-4E9B-84ED-7301E9E7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3436B310-313E-4A53-A70D-CA0D0D97FE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0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0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2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2" y="21"/>
                    <a:pt x="32" y="22"/>
                    <a:pt x="32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22" y="32"/>
                    <a:pt x="22" y="31"/>
                    <a:pt x="23" y="31"/>
                  </a:cubicBezTo>
                  <a:cubicBezTo>
                    <a:pt x="23" y="31"/>
                    <a:pt x="24" y="30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0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3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5" y="6"/>
                    <a:pt x="13" y="7"/>
                    <a:pt x="12" y="7"/>
                  </a:cubicBezTo>
                  <a:cubicBezTo>
                    <a:pt x="11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F3CE55A9-AE55-4169-A58D-8171D9916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212575"/>
              <a:ext cx="55799" cy="99391"/>
            </a:xfrm>
            <a:custGeom>
              <a:avLst/>
              <a:gdLst>
                <a:gd name="T0" fmla="*/ 20 w 22"/>
                <a:gd name="T1" fmla="*/ 8 h 39"/>
                <a:gd name="T2" fmla="*/ 18 w 22"/>
                <a:gd name="T3" fmla="*/ 7 h 39"/>
                <a:gd name="T4" fmla="*/ 15 w 22"/>
                <a:gd name="T5" fmla="*/ 7 h 39"/>
                <a:gd name="T6" fmla="*/ 9 w 22"/>
                <a:gd name="T7" fmla="*/ 9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0 h 39"/>
                <a:gd name="T16" fmla="*/ 7 w 22"/>
                <a:gd name="T17" fmla="*/ 0 h 39"/>
                <a:gd name="T18" fmla="*/ 7 w 22"/>
                <a:gd name="T19" fmla="*/ 4 h 39"/>
                <a:gd name="T20" fmla="*/ 9 w 22"/>
                <a:gd name="T21" fmla="*/ 2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0 h 39"/>
                <a:gd name="T30" fmla="*/ 22 w 22"/>
                <a:gd name="T31" fmla="*/ 1 h 39"/>
                <a:gd name="T32" fmla="*/ 20 w 22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2" y="7"/>
                    <a:pt x="10" y="8"/>
                    <a:pt x="9" y="9"/>
                  </a:cubicBezTo>
                  <a:cubicBezTo>
                    <a:pt x="8" y="11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0"/>
                  </a:cubicBezTo>
                  <a:cubicBezTo>
                    <a:pt x="21" y="0"/>
                    <a:pt x="22" y="1"/>
                    <a:pt x="22" y="1"/>
                  </a:cubicBezTo>
                  <a:lnTo>
                    <a:pt x="2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FA01BC48-4605-46FC-A7AC-192C7DBCA0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3 w 22"/>
                <a:gd name="T25" fmla="*/ 0 h 55"/>
                <a:gd name="T26" fmla="*/ 13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3 w 22"/>
                <a:gd name="T33" fmla="*/ 22 h 55"/>
                <a:gd name="T34" fmla="*/ 13 w 22"/>
                <a:gd name="T35" fmla="*/ 43 h 55"/>
                <a:gd name="T36" fmla="*/ 13 w 22"/>
                <a:gd name="T37" fmla="*/ 45 h 55"/>
                <a:gd name="T38" fmla="*/ 14 w 22"/>
                <a:gd name="T39" fmla="*/ 47 h 55"/>
                <a:gd name="T40" fmla="*/ 15 w 22"/>
                <a:gd name="T41" fmla="*/ 47 h 55"/>
                <a:gd name="T42" fmla="*/ 17 w 22"/>
                <a:gd name="T43" fmla="*/ 48 h 55"/>
                <a:gd name="T44" fmla="*/ 20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3" y="55"/>
                    <a:pt x="11" y="54"/>
                    <a:pt x="10" y="54"/>
                  </a:cubicBezTo>
                  <a:cubicBezTo>
                    <a:pt x="9" y="54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5"/>
                  </a:cubicBezTo>
                  <a:cubicBezTo>
                    <a:pt x="13" y="46"/>
                    <a:pt x="13" y="46"/>
                    <a:pt x="14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7" y="48"/>
                  </a:cubicBezTo>
                  <a:cubicBezTo>
                    <a:pt x="18" y="48"/>
                    <a:pt x="19" y="48"/>
                    <a:pt x="20" y="47"/>
                  </a:cubicBezTo>
                  <a:cubicBezTo>
                    <a:pt x="21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870190F3-472B-4296-B88D-D6904B9F30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2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8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9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1" name="Freeform 19">
              <a:extLst>
                <a:ext uri="{FF2B5EF4-FFF2-40B4-BE49-F238E27FC236}">
                  <a16:creationId xmlns:a16="http://schemas.microsoft.com/office/drawing/2014/main" id="{6CEA0F2B-4AAB-4A16-B7F1-CFCB0C0DCE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2" name="Freeform 20">
              <a:extLst>
                <a:ext uri="{FF2B5EF4-FFF2-40B4-BE49-F238E27FC236}">
                  <a16:creationId xmlns:a16="http://schemas.microsoft.com/office/drawing/2014/main" id="{CD64F657-7EE7-4AF2-ADE4-160C87E64D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30922" y="6212575"/>
              <a:ext cx="80211" cy="134265"/>
            </a:xfrm>
            <a:custGeom>
              <a:avLst/>
              <a:gdLst>
                <a:gd name="T0" fmla="*/ 25 w 32"/>
                <a:gd name="T1" fmla="*/ 53 h 53"/>
                <a:gd name="T2" fmla="*/ 25 w 32"/>
                <a:gd name="T3" fmla="*/ 35 h 53"/>
                <a:gd name="T4" fmla="*/ 20 w 32"/>
                <a:gd name="T5" fmla="*/ 38 h 53"/>
                <a:gd name="T6" fmla="*/ 15 w 32"/>
                <a:gd name="T7" fmla="*/ 40 h 53"/>
                <a:gd name="T8" fmla="*/ 9 w 32"/>
                <a:gd name="T9" fmla="*/ 38 h 53"/>
                <a:gd name="T10" fmla="*/ 4 w 32"/>
                <a:gd name="T11" fmla="*/ 35 h 53"/>
                <a:gd name="T12" fmla="*/ 1 w 32"/>
                <a:gd name="T13" fmla="*/ 28 h 53"/>
                <a:gd name="T14" fmla="*/ 0 w 32"/>
                <a:gd name="T15" fmla="*/ 19 h 53"/>
                <a:gd name="T16" fmla="*/ 1 w 32"/>
                <a:gd name="T17" fmla="*/ 10 h 53"/>
                <a:gd name="T18" fmla="*/ 4 w 32"/>
                <a:gd name="T19" fmla="*/ 4 h 53"/>
                <a:gd name="T20" fmla="*/ 9 w 32"/>
                <a:gd name="T21" fmla="*/ 1 h 53"/>
                <a:gd name="T22" fmla="*/ 15 w 32"/>
                <a:gd name="T23" fmla="*/ 0 h 53"/>
                <a:gd name="T24" fmla="*/ 18 w 32"/>
                <a:gd name="T25" fmla="*/ 0 h 53"/>
                <a:gd name="T26" fmla="*/ 20 w 32"/>
                <a:gd name="T27" fmla="*/ 1 h 53"/>
                <a:gd name="T28" fmla="*/ 23 w 32"/>
                <a:gd name="T29" fmla="*/ 2 h 53"/>
                <a:gd name="T30" fmla="*/ 25 w 32"/>
                <a:gd name="T31" fmla="*/ 4 h 53"/>
                <a:gd name="T32" fmla="*/ 25 w 32"/>
                <a:gd name="T33" fmla="*/ 0 h 53"/>
                <a:gd name="T34" fmla="*/ 32 w 32"/>
                <a:gd name="T35" fmla="*/ 0 h 53"/>
                <a:gd name="T36" fmla="*/ 32 w 32"/>
                <a:gd name="T37" fmla="*/ 49 h 53"/>
                <a:gd name="T38" fmla="*/ 25 w 32"/>
                <a:gd name="T39" fmla="*/ 53 h 53"/>
                <a:gd name="T40" fmla="*/ 25 w 32"/>
                <a:gd name="T41" fmla="*/ 12 h 53"/>
                <a:gd name="T42" fmla="*/ 23 w 32"/>
                <a:gd name="T43" fmla="*/ 10 h 53"/>
                <a:gd name="T44" fmla="*/ 21 w 32"/>
                <a:gd name="T45" fmla="*/ 8 h 53"/>
                <a:gd name="T46" fmla="*/ 18 w 32"/>
                <a:gd name="T47" fmla="*/ 7 h 53"/>
                <a:gd name="T48" fmla="*/ 16 w 32"/>
                <a:gd name="T49" fmla="*/ 7 h 53"/>
                <a:gd name="T50" fmla="*/ 9 w 32"/>
                <a:gd name="T51" fmla="*/ 10 h 53"/>
                <a:gd name="T52" fmla="*/ 7 w 32"/>
                <a:gd name="T53" fmla="*/ 19 h 53"/>
                <a:gd name="T54" fmla="*/ 10 w 32"/>
                <a:gd name="T55" fmla="*/ 29 h 53"/>
                <a:gd name="T56" fmla="*/ 16 w 32"/>
                <a:gd name="T57" fmla="*/ 33 h 53"/>
                <a:gd name="T58" fmla="*/ 21 w 32"/>
                <a:gd name="T59" fmla="*/ 31 h 53"/>
                <a:gd name="T60" fmla="*/ 25 w 32"/>
                <a:gd name="T61" fmla="*/ 28 h 53"/>
                <a:gd name="T62" fmla="*/ 25 w 32"/>
                <a:gd name="T63" fmla="*/ 1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" h="53">
                  <a:moveTo>
                    <a:pt x="25" y="53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3" y="36"/>
                    <a:pt x="22" y="37"/>
                    <a:pt x="20" y="38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3" y="40"/>
                    <a:pt x="11" y="39"/>
                    <a:pt x="9" y="38"/>
                  </a:cubicBezTo>
                  <a:cubicBezTo>
                    <a:pt x="7" y="38"/>
                    <a:pt x="5" y="36"/>
                    <a:pt x="4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0" y="26"/>
                    <a:pt x="0" y="23"/>
                    <a:pt x="0" y="19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2" y="8"/>
                    <a:pt x="3" y="6"/>
                    <a:pt x="4" y="4"/>
                  </a:cubicBezTo>
                  <a:cubicBezTo>
                    <a:pt x="6" y="3"/>
                    <a:pt x="7" y="2"/>
                    <a:pt x="9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9" y="0"/>
                    <a:pt x="20" y="0"/>
                    <a:pt x="20" y="1"/>
                  </a:cubicBezTo>
                  <a:cubicBezTo>
                    <a:pt x="21" y="1"/>
                    <a:pt x="22" y="2"/>
                    <a:pt x="23" y="2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9"/>
                    <a:pt x="32" y="49"/>
                    <a:pt x="32" y="49"/>
                  </a:cubicBezTo>
                  <a:lnTo>
                    <a:pt x="25" y="53"/>
                  </a:lnTo>
                  <a:close/>
                  <a:moveTo>
                    <a:pt x="25" y="12"/>
                  </a:moveTo>
                  <a:cubicBezTo>
                    <a:pt x="24" y="11"/>
                    <a:pt x="24" y="10"/>
                    <a:pt x="23" y="10"/>
                  </a:cubicBezTo>
                  <a:cubicBezTo>
                    <a:pt x="23" y="9"/>
                    <a:pt x="22" y="9"/>
                    <a:pt x="21" y="8"/>
                  </a:cubicBezTo>
                  <a:cubicBezTo>
                    <a:pt x="20" y="8"/>
                    <a:pt x="19" y="7"/>
                    <a:pt x="18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3" y="7"/>
                    <a:pt x="11" y="8"/>
                    <a:pt x="9" y="10"/>
                  </a:cubicBezTo>
                  <a:cubicBezTo>
                    <a:pt x="8" y="12"/>
                    <a:pt x="7" y="15"/>
                    <a:pt x="7" y="19"/>
                  </a:cubicBezTo>
                  <a:cubicBezTo>
                    <a:pt x="7" y="23"/>
                    <a:pt x="8" y="27"/>
                    <a:pt x="10" y="29"/>
                  </a:cubicBezTo>
                  <a:cubicBezTo>
                    <a:pt x="11" y="31"/>
                    <a:pt x="13" y="33"/>
                    <a:pt x="16" y="33"/>
                  </a:cubicBezTo>
                  <a:cubicBezTo>
                    <a:pt x="18" y="33"/>
                    <a:pt x="19" y="32"/>
                    <a:pt x="21" y="31"/>
                  </a:cubicBezTo>
                  <a:cubicBezTo>
                    <a:pt x="22" y="30"/>
                    <a:pt x="24" y="29"/>
                    <a:pt x="25" y="28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3" name="Freeform 21">
              <a:extLst>
                <a:ext uri="{FF2B5EF4-FFF2-40B4-BE49-F238E27FC236}">
                  <a16:creationId xmlns:a16="http://schemas.microsoft.com/office/drawing/2014/main" id="{FA80A690-9084-4519-8D88-A01963C02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5545" y="6212575"/>
              <a:ext cx="78468" cy="101135"/>
            </a:xfrm>
            <a:custGeom>
              <a:avLst/>
              <a:gdLst>
                <a:gd name="T0" fmla="*/ 24 w 31"/>
                <a:gd name="T1" fmla="*/ 39 h 40"/>
                <a:gd name="T2" fmla="*/ 24 w 31"/>
                <a:gd name="T3" fmla="*/ 35 h 40"/>
                <a:gd name="T4" fmla="*/ 20 w 31"/>
                <a:gd name="T5" fmla="*/ 38 h 40"/>
                <a:gd name="T6" fmla="*/ 14 w 31"/>
                <a:gd name="T7" fmla="*/ 40 h 40"/>
                <a:gd name="T8" fmla="*/ 4 w 31"/>
                <a:gd name="T9" fmla="*/ 35 h 40"/>
                <a:gd name="T10" fmla="*/ 0 w 31"/>
                <a:gd name="T11" fmla="*/ 22 h 40"/>
                <a:gd name="T12" fmla="*/ 0 w 31"/>
                <a:gd name="T13" fmla="*/ 0 h 40"/>
                <a:gd name="T14" fmla="*/ 8 w 31"/>
                <a:gd name="T15" fmla="*/ 0 h 40"/>
                <a:gd name="T16" fmla="*/ 8 w 31"/>
                <a:gd name="T17" fmla="*/ 22 h 40"/>
                <a:gd name="T18" fmla="*/ 10 w 31"/>
                <a:gd name="T19" fmla="*/ 30 h 40"/>
                <a:gd name="T20" fmla="*/ 16 w 31"/>
                <a:gd name="T21" fmla="*/ 33 h 40"/>
                <a:gd name="T22" fmla="*/ 22 w 31"/>
                <a:gd name="T23" fmla="*/ 30 h 40"/>
                <a:gd name="T24" fmla="*/ 24 w 31"/>
                <a:gd name="T25" fmla="*/ 23 h 40"/>
                <a:gd name="T26" fmla="*/ 24 w 31"/>
                <a:gd name="T27" fmla="*/ 0 h 40"/>
                <a:gd name="T28" fmla="*/ 31 w 31"/>
                <a:gd name="T29" fmla="*/ 0 h 40"/>
                <a:gd name="T30" fmla="*/ 31 w 31"/>
                <a:gd name="T31" fmla="*/ 39 h 40"/>
                <a:gd name="T32" fmla="*/ 24 w 31"/>
                <a:gd name="T33" fmla="*/ 3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2" y="38"/>
                    <a:pt x="20" y="38"/>
                  </a:cubicBezTo>
                  <a:cubicBezTo>
                    <a:pt x="18" y="39"/>
                    <a:pt x="16" y="40"/>
                    <a:pt x="14" y="40"/>
                  </a:cubicBezTo>
                  <a:cubicBezTo>
                    <a:pt x="10" y="40"/>
                    <a:pt x="6" y="38"/>
                    <a:pt x="4" y="35"/>
                  </a:cubicBezTo>
                  <a:cubicBezTo>
                    <a:pt x="2" y="32"/>
                    <a:pt x="0" y="28"/>
                    <a:pt x="0" y="2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6"/>
                    <a:pt x="9" y="28"/>
                    <a:pt x="10" y="30"/>
                  </a:cubicBezTo>
                  <a:cubicBezTo>
                    <a:pt x="11" y="32"/>
                    <a:pt x="13" y="33"/>
                    <a:pt x="16" y="33"/>
                  </a:cubicBezTo>
                  <a:cubicBezTo>
                    <a:pt x="18" y="33"/>
                    <a:pt x="20" y="32"/>
                    <a:pt x="22" y="30"/>
                  </a:cubicBezTo>
                  <a:cubicBezTo>
                    <a:pt x="23" y="28"/>
                    <a:pt x="24" y="26"/>
                    <a:pt x="24" y="23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E847401D-2482-482A-AC12-D2E83C1354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34936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1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2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5" name="Freeform 23">
              <a:extLst>
                <a:ext uri="{FF2B5EF4-FFF2-40B4-BE49-F238E27FC236}">
                  <a16:creationId xmlns:a16="http://schemas.microsoft.com/office/drawing/2014/main" id="{86054F72-4509-4465-B9A8-8DAE3EFD35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30841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1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4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7 w 29"/>
                <a:gd name="T55" fmla="*/ 24 h 40"/>
                <a:gd name="T56" fmla="*/ 13 w 29"/>
                <a:gd name="T57" fmla="*/ 22 h 40"/>
                <a:gd name="T58" fmla="*/ 8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2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3" y="6"/>
                    <a:pt x="11" y="7"/>
                    <a:pt x="10" y="7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1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9" y="25"/>
                    <a:pt x="18" y="24"/>
                    <a:pt x="17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3" y="15"/>
                    <a:pt x="2" y="14"/>
                  </a:cubicBezTo>
                  <a:cubicBezTo>
                    <a:pt x="2" y="13"/>
                    <a:pt x="2" y="12"/>
                    <a:pt x="2" y="10"/>
                  </a:cubicBezTo>
                  <a:cubicBezTo>
                    <a:pt x="2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6" name="Freeform 24">
              <a:extLst>
                <a:ext uri="{FF2B5EF4-FFF2-40B4-BE49-F238E27FC236}">
                  <a16:creationId xmlns:a16="http://schemas.microsoft.com/office/drawing/2014/main" id="{813850E4-4B62-4FDA-ABD6-F5A5AA5E7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18027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7" name="Freeform 25">
              <a:extLst>
                <a:ext uri="{FF2B5EF4-FFF2-40B4-BE49-F238E27FC236}">
                  <a16:creationId xmlns:a16="http://schemas.microsoft.com/office/drawing/2014/main" id="{1B4F0124-2FAE-4D54-9ECC-E88A8031BB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94750" y="6175958"/>
              <a:ext cx="24412" cy="136010"/>
            </a:xfrm>
            <a:custGeom>
              <a:avLst/>
              <a:gdLst>
                <a:gd name="T0" fmla="*/ 10 w 10"/>
                <a:gd name="T1" fmla="*/ 5 h 53"/>
                <a:gd name="T2" fmla="*/ 9 w 10"/>
                <a:gd name="T3" fmla="*/ 6 h 53"/>
                <a:gd name="T4" fmla="*/ 8 w 10"/>
                <a:gd name="T5" fmla="*/ 8 h 53"/>
                <a:gd name="T6" fmla="*/ 7 w 10"/>
                <a:gd name="T7" fmla="*/ 9 h 53"/>
                <a:gd name="T8" fmla="*/ 5 w 10"/>
                <a:gd name="T9" fmla="*/ 9 h 53"/>
                <a:gd name="T10" fmla="*/ 3 w 10"/>
                <a:gd name="T11" fmla="*/ 9 h 53"/>
                <a:gd name="T12" fmla="*/ 1 w 10"/>
                <a:gd name="T13" fmla="*/ 8 h 53"/>
                <a:gd name="T14" fmla="*/ 0 w 10"/>
                <a:gd name="T15" fmla="*/ 6 h 53"/>
                <a:gd name="T16" fmla="*/ 0 w 10"/>
                <a:gd name="T17" fmla="*/ 5 h 53"/>
                <a:gd name="T18" fmla="*/ 0 w 10"/>
                <a:gd name="T19" fmla="*/ 3 h 53"/>
                <a:gd name="T20" fmla="*/ 1 w 10"/>
                <a:gd name="T21" fmla="*/ 1 h 53"/>
                <a:gd name="T22" fmla="*/ 3 w 10"/>
                <a:gd name="T23" fmla="*/ 0 h 53"/>
                <a:gd name="T24" fmla="*/ 5 w 10"/>
                <a:gd name="T25" fmla="*/ 0 h 53"/>
                <a:gd name="T26" fmla="*/ 7 w 10"/>
                <a:gd name="T27" fmla="*/ 0 h 53"/>
                <a:gd name="T28" fmla="*/ 8 w 10"/>
                <a:gd name="T29" fmla="*/ 1 h 53"/>
                <a:gd name="T30" fmla="*/ 9 w 10"/>
                <a:gd name="T31" fmla="*/ 3 h 53"/>
                <a:gd name="T32" fmla="*/ 10 w 10"/>
                <a:gd name="T33" fmla="*/ 5 h 53"/>
                <a:gd name="T34" fmla="*/ 1 w 10"/>
                <a:gd name="T35" fmla="*/ 53 h 53"/>
                <a:gd name="T36" fmla="*/ 1 w 10"/>
                <a:gd name="T37" fmla="*/ 14 h 53"/>
                <a:gd name="T38" fmla="*/ 9 w 10"/>
                <a:gd name="T39" fmla="*/ 14 h 53"/>
                <a:gd name="T40" fmla="*/ 9 w 10"/>
                <a:gd name="T41" fmla="*/ 53 h 53"/>
                <a:gd name="T42" fmla="*/ 1 w 10"/>
                <a:gd name="T4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" h="53">
                  <a:moveTo>
                    <a:pt x="10" y="5"/>
                  </a:moveTo>
                  <a:cubicBezTo>
                    <a:pt x="10" y="5"/>
                    <a:pt x="10" y="6"/>
                    <a:pt x="9" y="6"/>
                  </a:cubicBezTo>
                  <a:cubicBezTo>
                    <a:pt x="9" y="7"/>
                    <a:pt x="9" y="8"/>
                    <a:pt x="8" y="8"/>
                  </a:cubicBezTo>
                  <a:cubicBezTo>
                    <a:pt x="8" y="8"/>
                    <a:pt x="7" y="9"/>
                    <a:pt x="7" y="9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4" y="9"/>
                    <a:pt x="4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8" y="1"/>
                    <a:pt x="8" y="1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  <a:moveTo>
                    <a:pt x="1" y="5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53"/>
                    <a:pt x="9" y="53"/>
                    <a:pt x="9" y="53"/>
                  </a:cubicBezTo>
                  <a:lnTo>
                    <a:pt x="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8" name="Freeform 26">
              <a:extLst>
                <a:ext uri="{FF2B5EF4-FFF2-40B4-BE49-F238E27FC236}">
                  <a16:creationId xmlns:a16="http://schemas.microsoft.com/office/drawing/2014/main" id="{2A730E5F-DF9C-488E-B4E0-EE9F501529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236599" y="6212575"/>
              <a:ext cx="87186" cy="101135"/>
            </a:xfrm>
            <a:custGeom>
              <a:avLst/>
              <a:gdLst>
                <a:gd name="T0" fmla="*/ 34 w 34"/>
                <a:gd name="T1" fmla="*/ 19 h 40"/>
                <a:gd name="T2" fmla="*/ 33 w 34"/>
                <a:gd name="T3" fmla="*/ 28 h 40"/>
                <a:gd name="T4" fmla="*/ 29 w 34"/>
                <a:gd name="T5" fmla="*/ 34 h 40"/>
                <a:gd name="T6" fmla="*/ 24 w 34"/>
                <a:gd name="T7" fmla="*/ 38 h 40"/>
                <a:gd name="T8" fmla="*/ 17 w 34"/>
                <a:gd name="T9" fmla="*/ 40 h 40"/>
                <a:gd name="T10" fmla="*/ 10 w 34"/>
                <a:gd name="T11" fmla="*/ 38 h 40"/>
                <a:gd name="T12" fmla="*/ 5 w 34"/>
                <a:gd name="T13" fmla="*/ 34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1 h 40"/>
                <a:gd name="T20" fmla="*/ 5 w 34"/>
                <a:gd name="T21" fmla="*/ 5 h 40"/>
                <a:gd name="T22" fmla="*/ 10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1 h 40"/>
                <a:gd name="T32" fmla="*/ 34 w 34"/>
                <a:gd name="T33" fmla="*/ 19 h 40"/>
                <a:gd name="T34" fmla="*/ 26 w 34"/>
                <a:gd name="T35" fmla="*/ 20 h 40"/>
                <a:gd name="T36" fmla="*/ 26 w 34"/>
                <a:gd name="T37" fmla="*/ 14 h 40"/>
                <a:gd name="T38" fmla="*/ 24 w 34"/>
                <a:gd name="T39" fmla="*/ 10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0 h 40"/>
                <a:gd name="T48" fmla="*/ 8 w 34"/>
                <a:gd name="T49" fmla="*/ 14 h 40"/>
                <a:gd name="T50" fmla="*/ 7 w 34"/>
                <a:gd name="T51" fmla="*/ 19 h 40"/>
                <a:gd name="T52" fmla="*/ 8 w 34"/>
                <a:gd name="T53" fmla="*/ 25 h 40"/>
                <a:gd name="T54" fmla="*/ 10 w 34"/>
                <a:gd name="T55" fmla="*/ 29 h 40"/>
                <a:gd name="T56" fmla="*/ 13 w 34"/>
                <a:gd name="T57" fmla="*/ 32 h 40"/>
                <a:gd name="T58" fmla="*/ 17 w 34"/>
                <a:gd name="T59" fmla="*/ 32 h 40"/>
                <a:gd name="T60" fmla="*/ 21 w 34"/>
                <a:gd name="T61" fmla="*/ 31 h 40"/>
                <a:gd name="T62" fmla="*/ 24 w 34"/>
                <a:gd name="T63" fmla="*/ 29 h 40"/>
                <a:gd name="T64" fmla="*/ 26 w 34"/>
                <a:gd name="T65" fmla="*/ 25 h 40"/>
                <a:gd name="T66" fmla="*/ 26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19"/>
                  </a:moveTo>
                  <a:cubicBezTo>
                    <a:pt x="34" y="23"/>
                    <a:pt x="34" y="25"/>
                    <a:pt x="33" y="28"/>
                  </a:cubicBezTo>
                  <a:cubicBezTo>
                    <a:pt x="32" y="30"/>
                    <a:pt x="31" y="33"/>
                    <a:pt x="29" y="34"/>
                  </a:cubicBezTo>
                  <a:cubicBezTo>
                    <a:pt x="28" y="36"/>
                    <a:pt x="26" y="37"/>
                    <a:pt x="24" y="38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14" y="40"/>
                    <a:pt x="12" y="39"/>
                    <a:pt x="10" y="38"/>
                  </a:cubicBezTo>
                  <a:cubicBezTo>
                    <a:pt x="8" y="37"/>
                    <a:pt x="6" y="36"/>
                    <a:pt x="5" y="34"/>
                  </a:cubicBezTo>
                  <a:cubicBezTo>
                    <a:pt x="3" y="32"/>
                    <a:pt x="2" y="30"/>
                    <a:pt x="1" y="28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6"/>
                    <a:pt x="0" y="14"/>
                    <a:pt x="1" y="11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8" y="3"/>
                    <a:pt x="29" y="5"/>
                  </a:cubicBezTo>
                  <a:cubicBezTo>
                    <a:pt x="31" y="7"/>
                    <a:pt x="32" y="9"/>
                    <a:pt x="33" y="11"/>
                  </a:cubicBezTo>
                  <a:cubicBezTo>
                    <a:pt x="34" y="14"/>
                    <a:pt x="34" y="16"/>
                    <a:pt x="34" y="19"/>
                  </a:cubicBezTo>
                  <a:close/>
                  <a:moveTo>
                    <a:pt x="26" y="20"/>
                  </a:moveTo>
                  <a:cubicBezTo>
                    <a:pt x="26" y="18"/>
                    <a:pt x="26" y="16"/>
                    <a:pt x="26" y="14"/>
                  </a:cubicBezTo>
                  <a:cubicBezTo>
                    <a:pt x="25" y="13"/>
                    <a:pt x="25" y="11"/>
                    <a:pt x="24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10"/>
                  </a:cubicBezTo>
                  <a:cubicBezTo>
                    <a:pt x="9" y="11"/>
                    <a:pt x="8" y="13"/>
                    <a:pt x="8" y="14"/>
                  </a:cubicBezTo>
                  <a:cubicBezTo>
                    <a:pt x="8" y="16"/>
                    <a:pt x="7" y="17"/>
                    <a:pt x="7" y="19"/>
                  </a:cubicBezTo>
                  <a:cubicBezTo>
                    <a:pt x="7" y="21"/>
                    <a:pt x="8" y="23"/>
                    <a:pt x="8" y="25"/>
                  </a:cubicBezTo>
                  <a:cubicBezTo>
                    <a:pt x="9" y="27"/>
                    <a:pt x="9" y="28"/>
                    <a:pt x="10" y="29"/>
                  </a:cubicBezTo>
                  <a:cubicBezTo>
                    <a:pt x="11" y="30"/>
                    <a:pt x="12" y="31"/>
                    <a:pt x="13" y="32"/>
                  </a:cubicBezTo>
                  <a:cubicBezTo>
                    <a:pt x="14" y="32"/>
                    <a:pt x="16" y="32"/>
                    <a:pt x="17" y="32"/>
                  </a:cubicBezTo>
                  <a:cubicBezTo>
                    <a:pt x="18" y="32"/>
                    <a:pt x="20" y="32"/>
                    <a:pt x="21" y="31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7"/>
                    <a:pt x="25" y="26"/>
                    <a:pt x="26" y="25"/>
                  </a:cubicBezTo>
                  <a:cubicBezTo>
                    <a:pt x="26" y="23"/>
                    <a:pt x="26" y="21"/>
                    <a:pt x="26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09" name="Freeform 27">
              <a:extLst>
                <a:ext uri="{FF2B5EF4-FFF2-40B4-BE49-F238E27FC236}">
                  <a16:creationId xmlns:a16="http://schemas.microsoft.com/office/drawing/2014/main" id="{39861D7E-D8DA-436F-9E2F-5C08A8BFB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44710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1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9 w 31"/>
                <a:gd name="T11" fmla="*/ 9 h 39"/>
                <a:gd name="T12" fmla="*/ 8 w 31"/>
                <a:gd name="T13" fmla="*/ 12 h 39"/>
                <a:gd name="T14" fmla="*/ 7 w 31"/>
                <a:gd name="T15" fmla="*/ 16 h 39"/>
                <a:gd name="T16" fmla="*/ 7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7 w 31"/>
                <a:gd name="T23" fmla="*/ 0 h 39"/>
                <a:gd name="T24" fmla="*/ 7 w 31"/>
                <a:gd name="T25" fmla="*/ 4 h 39"/>
                <a:gd name="T26" fmla="*/ 9 w 31"/>
                <a:gd name="T27" fmla="*/ 2 h 39"/>
                <a:gd name="T28" fmla="*/ 11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7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1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7" y="15"/>
                    <a:pt x="7" y="16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3"/>
                    <a:pt x="8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9" y="0"/>
                    <a:pt x="21" y="0"/>
                    <a:pt x="23" y="1"/>
                  </a:cubicBezTo>
                  <a:cubicBezTo>
                    <a:pt x="25" y="1"/>
                    <a:pt x="26" y="2"/>
                    <a:pt x="27" y="4"/>
                  </a:cubicBezTo>
                  <a:cubicBezTo>
                    <a:pt x="28" y="5"/>
                    <a:pt x="29" y="7"/>
                    <a:pt x="30" y="9"/>
                  </a:cubicBezTo>
                  <a:cubicBezTo>
                    <a:pt x="30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0" name="Freeform 28">
              <a:extLst>
                <a:ext uri="{FF2B5EF4-FFF2-40B4-BE49-F238E27FC236}">
                  <a16:creationId xmlns:a16="http://schemas.microsoft.com/office/drawing/2014/main" id="{8B038F9F-6A9C-4E57-A659-0090AF4705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45845" y="6284068"/>
              <a:ext cx="31387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4 w 12"/>
                <a:gd name="T11" fmla="*/ 11 h 12"/>
                <a:gd name="T12" fmla="*/ 2 w 12"/>
                <a:gd name="T13" fmla="*/ 10 h 12"/>
                <a:gd name="T14" fmla="*/ 1 w 12"/>
                <a:gd name="T15" fmla="*/ 8 h 12"/>
                <a:gd name="T16" fmla="*/ 0 w 12"/>
                <a:gd name="T17" fmla="*/ 6 h 12"/>
                <a:gd name="T18" fmla="*/ 1 w 12"/>
                <a:gd name="T19" fmla="*/ 4 h 12"/>
                <a:gd name="T20" fmla="*/ 2 w 12"/>
                <a:gd name="T21" fmla="*/ 2 h 12"/>
                <a:gd name="T22" fmla="*/ 4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4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1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4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1" name="Freeform 29">
              <a:extLst>
                <a:ext uri="{FF2B5EF4-FFF2-40B4-BE49-F238E27FC236}">
                  <a16:creationId xmlns:a16="http://schemas.microsoft.com/office/drawing/2014/main" id="{15E4EB7D-754D-4053-9A23-596C7CFDA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0006" y="6181188"/>
              <a:ext cx="97648" cy="130778"/>
            </a:xfrm>
            <a:custGeom>
              <a:avLst/>
              <a:gdLst>
                <a:gd name="T0" fmla="*/ 34 w 56"/>
                <a:gd name="T1" fmla="*/ 11 h 75"/>
                <a:gd name="T2" fmla="*/ 34 w 56"/>
                <a:gd name="T3" fmla="*/ 75 h 75"/>
                <a:gd name="T4" fmla="*/ 22 w 56"/>
                <a:gd name="T5" fmla="*/ 75 h 75"/>
                <a:gd name="T6" fmla="*/ 22 w 56"/>
                <a:gd name="T7" fmla="*/ 11 h 75"/>
                <a:gd name="T8" fmla="*/ 0 w 56"/>
                <a:gd name="T9" fmla="*/ 11 h 75"/>
                <a:gd name="T10" fmla="*/ 0 w 56"/>
                <a:gd name="T11" fmla="*/ 0 h 75"/>
                <a:gd name="T12" fmla="*/ 56 w 56"/>
                <a:gd name="T13" fmla="*/ 0 h 75"/>
                <a:gd name="T14" fmla="*/ 56 w 56"/>
                <a:gd name="T15" fmla="*/ 11 h 75"/>
                <a:gd name="T16" fmla="*/ 34 w 56"/>
                <a:gd name="T17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75">
                  <a:moveTo>
                    <a:pt x="34" y="11"/>
                  </a:moveTo>
                  <a:lnTo>
                    <a:pt x="34" y="75"/>
                  </a:lnTo>
                  <a:lnTo>
                    <a:pt x="22" y="75"/>
                  </a:lnTo>
                  <a:lnTo>
                    <a:pt x="22" y="11"/>
                  </a:lnTo>
                  <a:lnTo>
                    <a:pt x="0" y="11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6" y="11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28E147CB-2B8F-497B-B00B-C25E679DC5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51603" y="6174213"/>
              <a:ext cx="80211" cy="137753"/>
            </a:xfrm>
            <a:custGeom>
              <a:avLst/>
              <a:gdLst>
                <a:gd name="T0" fmla="*/ 24 w 31"/>
                <a:gd name="T1" fmla="*/ 54 h 54"/>
                <a:gd name="T2" fmla="*/ 24 w 31"/>
                <a:gd name="T3" fmla="*/ 32 h 54"/>
                <a:gd name="T4" fmla="*/ 22 w 31"/>
                <a:gd name="T5" fmla="*/ 24 h 54"/>
                <a:gd name="T6" fmla="*/ 16 w 31"/>
                <a:gd name="T7" fmla="*/ 22 h 54"/>
                <a:gd name="T8" fmla="*/ 13 w 31"/>
                <a:gd name="T9" fmla="*/ 22 h 54"/>
                <a:gd name="T10" fmla="*/ 10 w 31"/>
                <a:gd name="T11" fmla="*/ 24 h 54"/>
                <a:gd name="T12" fmla="*/ 8 w 31"/>
                <a:gd name="T13" fmla="*/ 27 h 54"/>
                <a:gd name="T14" fmla="*/ 8 w 31"/>
                <a:gd name="T15" fmla="*/ 31 h 54"/>
                <a:gd name="T16" fmla="*/ 8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8 w 31"/>
                <a:gd name="T23" fmla="*/ 0 h 54"/>
                <a:gd name="T24" fmla="*/ 8 w 31"/>
                <a:gd name="T25" fmla="*/ 19 h 54"/>
                <a:gd name="T26" fmla="*/ 10 w 31"/>
                <a:gd name="T27" fmla="*/ 17 h 54"/>
                <a:gd name="T28" fmla="*/ 12 w 31"/>
                <a:gd name="T29" fmla="*/ 16 h 54"/>
                <a:gd name="T30" fmla="*/ 15 w 31"/>
                <a:gd name="T31" fmla="*/ 15 h 54"/>
                <a:gd name="T32" fmla="*/ 18 w 31"/>
                <a:gd name="T33" fmla="*/ 15 h 54"/>
                <a:gd name="T34" fmla="*/ 24 w 31"/>
                <a:gd name="T35" fmla="*/ 16 h 54"/>
                <a:gd name="T36" fmla="*/ 28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4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4" y="54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28"/>
                    <a:pt x="23" y="26"/>
                    <a:pt x="22" y="24"/>
                  </a:cubicBezTo>
                  <a:cubicBezTo>
                    <a:pt x="21" y="22"/>
                    <a:pt x="19" y="22"/>
                    <a:pt x="16" y="22"/>
                  </a:cubicBezTo>
                  <a:cubicBezTo>
                    <a:pt x="15" y="22"/>
                    <a:pt x="14" y="22"/>
                    <a:pt x="13" y="22"/>
                  </a:cubicBezTo>
                  <a:cubicBezTo>
                    <a:pt x="12" y="22"/>
                    <a:pt x="11" y="23"/>
                    <a:pt x="10" y="24"/>
                  </a:cubicBezTo>
                  <a:cubicBezTo>
                    <a:pt x="9" y="25"/>
                    <a:pt x="9" y="26"/>
                    <a:pt x="8" y="27"/>
                  </a:cubicBezTo>
                  <a:cubicBezTo>
                    <a:pt x="8" y="28"/>
                    <a:pt x="8" y="30"/>
                    <a:pt x="8" y="31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3" y="15"/>
                    <a:pt x="14" y="15"/>
                    <a:pt x="15" y="15"/>
                  </a:cubicBezTo>
                  <a:cubicBezTo>
                    <a:pt x="16" y="15"/>
                    <a:pt x="17" y="15"/>
                    <a:pt x="18" y="15"/>
                  </a:cubicBezTo>
                  <a:cubicBezTo>
                    <a:pt x="20" y="15"/>
                    <a:pt x="22" y="15"/>
                    <a:pt x="24" y="16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29" y="20"/>
                    <a:pt x="30" y="22"/>
                    <a:pt x="30" y="24"/>
                  </a:cubicBezTo>
                  <a:cubicBezTo>
                    <a:pt x="31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3" name="Freeform 31">
              <a:extLst>
                <a:ext uri="{FF2B5EF4-FFF2-40B4-BE49-F238E27FC236}">
                  <a16:creationId xmlns:a16="http://schemas.microsoft.com/office/drawing/2014/main" id="{E68BC676-C787-429D-B59B-1A5CE062F7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50996" y="6212575"/>
              <a:ext cx="85443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8 w 33"/>
                <a:gd name="T9" fmla="*/ 27 h 40"/>
                <a:gd name="T10" fmla="*/ 11 w 33"/>
                <a:gd name="T11" fmla="*/ 30 h 40"/>
                <a:gd name="T12" fmla="*/ 13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4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4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8" y="26"/>
                    <a:pt x="8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2"/>
                    <a:pt x="21" y="32"/>
                    <a:pt x="21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4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39"/>
                    <a:pt x="18" y="40"/>
                    <a:pt x="16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0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2" y="31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4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19" y="0"/>
                    <a:pt x="22" y="0"/>
                    <a:pt x="24" y="1"/>
                  </a:cubicBezTo>
                  <a:cubicBezTo>
                    <a:pt x="26" y="2"/>
                    <a:pt x="27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2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4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4"/>
                    <a:pt x="7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4" name="Freeform 32">
              <a:extLst>
                <a:ext uri="{FF2B5EF4-FFF2-40B4-BE49-F238E27FC236}">
                  <a16:creationId xmlns:a16="http://schemas.microsoft.com/office/drawing/2014/main" id="{71266960-73CB-44B9-9A97-8108589891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02698" y="6174213"/>
              <a:ext cx="80211" cy="139497"/>
            </a:xfrm>
            <a:custGeom>
              <a:avLst/>
              <a:gdLst>
                <a:gd name="T0" fmla="*/ 32 w 32"/>
                <a:gd name="T1" fmla="*/ 35 h 55"/>
                <a:gd name="T2" fmla="*/ 31 w 32"/>
                <a:gd name="T3" fmla="*/ 44 h 55"/>
                <a:gd name="T4" fmla="*/ 28 w 32"/>
                <a:gd name="T5" fmla="*/ 50 h 55"/>
                <a:gd name="T6" fmla="*/ 23 w 32"/>
                <a:gd name="T7" fmla="*/ 53 h 55"/>
                <a:gd name="T8" fmla="*/ 17 w 32"/>
                <a:gd name="T9" fmla="*/ 55 h 55"/>
                <a:gd name="T10" fmla="*/ 12 w 32"/>
                <a:gd name="T11" fmla="*/ 53 h 55"/>
                <a:gd name="T12" fmla="*/ 7 w 32"/>
                <a:gd name="T13" fmla="*/ 50 h 55"/>
                <a:gd name="T14" fmla="*/ 7 w 32"/>
                <a:gd name="T15" fmla="*/ 54 h 55"/>
                <a:gd name="T16" fmla="*/ 0 w 32"/>
                <a:gd name="T17" fmla="*/ 54 h 55"/>
                <a:gd name="T18" fmla="*/ 0 w 32"/>
                <a:gd name="T19" fmla="*/ 4 h 55"/>
                <a:gd name="T20" fmla="*/ 7 w 32"/>
                <a:gd name="T21" fmla="*/ 0 h 55"/>
                <a:gd name="T22" fmla="*/ 7 w 32"/>
                <a:gd name="T23" fmla="*/ 19 h 55"/>
                <a:gd name="T24" fmla="*/ 10 w 32"/>
                <a:gd name="T25" fmla="*/ 17 h 55"/>
                <a:gd name="T26" fmla="*/ 12 w 32"/>
                <a:gd name="T27" fmla="*/ 16 h 55"/>
                <a:gd name="T28" fmla="*/ 14 w 32"/>
                <a:gd name="T29" fmla="*/ 15 h 55"/>
                <a:gd name="T30" fmla="*/ 17 w 32"/>
                <a:gd name="T31" fmla="*/ 15 h 55"/>
                <a:gd name="T32" fmla="*/ 23 w 32"/>
                <a:gd name="T33" fmla="*/ 16 h 55"/>
                <a:gd name="T34" fmla="*/ 28 w 32"/>
                <a:gd name="T35" fmla="*/ 19 h 55"/>
                <a:gd name="T36" fmla="*/ 31 w 32"/>
                <a:gd name="T37" fmla="*/ 26 h 55"/>
                <a:gd name="T38" fmla="*/ 32 w 32"/>
                <a:gd name="T39" fmla="*/ 35 h 55"/>
                <a:gd name="T40" fmla="*/ 25 w 32"/>
                <a:gd name="T41" fmla="*/ 35 h 55"/>
                <a:gd name="T42" fmla="*/ 23 w 32"/>
                <a:gd name="T43" fmla="*/ 25 h 55"/>
                <a:gd name="T44" fmla="*/ 16 w 32"/>
                <a:gd name="T45" fmla="*/ 22 h 55"/>
                <a:gd name="T46" fmla="*/ 14 w 32"/>
                <a:gd name="T47" fmla="*/ 22 h 55"/>
                <a:gd name="T48" fmla="*/ 11 w 32"/>
                <a:gd name="T49" fmla="*/ 23 h 55"/>
                <a:gd name="T50" fmla="*/ 9 w 32"/>
                <a:gd name="T51" fmla="*/ 25 h 55"/>
                <a:gd name="T52" fmla="*/ 7 w 32"/>
                <a:gd name="T53" fmla="*/ 26 h 55"/>
                <a:gd name="T54" fmla="*/ 7 w 32"/>
                <a:gd name="T55" fmla="*/ 43 h 55"/>
                <a:gd name="T56" fmla="*/ 9 w 32"/>
                <a:gd name="T57" fmla="*/ 44 h 55"/>
                <a:gd name="T58" fmla="*/ 11 w 32"/>
                <a:gd name="T59" fmla="*/ 46 h 55"/>
                <a:gd name="T60" fmla="*/ 14 w 32"/>
                <a:gd name="T61" fmla="*/ 47 h 55"/>
                <a:gd name="T62" fmla="*/ 16 w 32"/>
                <a:gd name="T63" fmla="*/ 48 h 55"/>
                <a:gd name="T64" fmla="*/ 23 w 32"/>
                <a:gd name="T65" fmla="*/ 45 h 55"/>
                <a:gd name="T66" fmla="*/ 25 w 32"/>
                <a:gd name="T67" fmla="*/ 3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5">
                  <a:moveTo>
                    <a:pt x="32" y="35"/>
                  </a:moveTo>
                  <a:cubicBezTo>
                    <a:pt x="32" y="38"/>
                    <a:pt x="32" y="41"/>
                    <a:pt x="31" y="44"/>
                  </a:cubicBezTo>
                  <a:cubicBezTo>
                    <a:pt x="30" y="46"/>
                    <a:pt x="29" y="48"/>
                    <a:pt x="28" y="50"/>
                  </a:cubicBezTo>
                  <a:cubicBezTo>
                    <a:pt x="26" y="51"/>
                    <a:pt x="25" y="53"/>
                    <a:pt x="23" y="53"/>
                  </a:cubicBezTo>
                  <a:cubicBezTo>
                    <a:pt x="21" y="54"/>
                    <a:pt x="19" y="55"/>
                    <a:pt x="17" y="55"/>
                  </a:cubicBezTo>
                  <a:cubicBezTo>
                    <a:pt x="15" y="55"/>
                    <a:pt x="13" y="54"/>
                    <a:pt x="12" y="53"/>
                  </a:cubicBezTo>
                  <a:cubicBezTo>
                    <a:pt x="10" y="52"/>
                    <a:pt x="9" y="51"/>
                    <a:pt x="7" y="50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8"/>
                    <a:pt x="10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6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1" y="15"/>
                    <a:pt x="23" y="16"/>
                  </a:cubicBezTo>
                  <a:cubicBezTo>
                    <a:pt x="25" y="16"/>
                    <a:pt x="27" y="18"/>
                    <a:pt x="28" y="19"/>
                  </a:cubicBezTo>
                  <a:cubicBezTo>
                    <a:pt x="29" y="21"/>
                    <a:pt x="30" y="23"/>
                    <a:pt x="31" y="26"/>
                  </a:cubicBezTo>
                  <a:cubicBezTo>
                    <a:pt x="32" y="28"/>
                    <a:pt x="32" y="32"/>
                    <a:pt x="32" y="35"/>
                  </a:cubicBezTo>
                  <a:close/>
                  <a:moveTo>
                    <a:pt x="25" y="35"/>
                  </a:moveTo>
                  <a:cubicBezTo>
                    <a:pt x="25" y="31"/>
                    <a:pt x="24" y="27"/>
                    <a:pt x="23" y="25"/>
                  </a:cubicBezTo>
                  <a:cubicBezTo>
                    <a:pt x="21" y="23"/>
                    <a:pt x="19" y="22"/>
                    <a:pt x="16" y="22"/>
                  </a:cubicBezTo>
                  <a:cubicBezTo>
                    <a:pt x="15" y="22"/>
                    <a:pt x="14" y="22"/>
                    <a:pt x="14" y="22"/>
                  </a:cubicBezTo>
                  <a:cubicBezTo>
                    <a:pt x="13" y="22"/>
                    <a:pt x="12" y="23"/>
                    <a:pt x="11" y="23"/>
                  </a:cubicBezTo>
                  <a:cubicBezTo>
                    <a:pt x="10" y="23"/>
                    <a:pt x="10" y="24"/>
                    <a:pt x="9" y="25"/>
                  </a:cubicBezTo>
                  <a:cubicBezTo>
                    <a:pt x="8" y="25"/>
                    <a:pt x="8" y="26"/>
                    <a:pt x="7" y="26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8" y="43"/>
                    <a:pt x="8" y="44"/>
                    <a:pt x="9" y="44"/>
                  </a:cubicBezTo>
                  <a:cubicBezTo>
                    <a:pt x="10" y="45"/>
                    <a:pt x="10" y="45"/>
                    <a:pt x="11" y="46"/>
                  </a:cubicBezTo>
                  <a:cubicBezTo>
                    <a:pt x="12" y="46"/>
                    <a:pt x="13" y="47"/>
                    <a:pt x="14" y="47"/>
                  </a:cubicBezTo>
                  <a:cubicBezTo>
                    <a:pt x="15" y="47"/>
                    <a:pt x="15" y="48"/>
                    <a:pt x="16" y="48"/>
                  </a:cubicBezTo>
                  <a:cubicBezTo>
                    <a:pt x="19" y="48"/>
                    <a:pt x="21" y="47"/>
                    <a:pt x="23" y="45"/>
                  </a:cubicBezTo>
                  <a:cubicBezTo>
                    <a:pt x="24" y="43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5" name="Freeform 33">
              <a:extLst>
                <a:ext uri="{FF2B5EF4-FFF2-40B4-BE49-F238E27FC236}">
                  <a16:creationId xmlns:a16="http://schemas.microsoft.com/office/drawing/2014/main" id="{3FF3AC5A-B742-4B29-8E04-03A71D82B9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998603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8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8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3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7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6" name="Freeform 34">
              <a:extLst>
                <a:ext uri="{FF2B5EF4-FFF2-40B4-BE49-F238E27FC236}">
                  <a16:creationId xmlns:a16="http://schemas.microsoft.com/office/drawing/2014/main" id="{0C912743-E24B-4E48-8196-5FBD1ECEE9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96251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3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7" name="Freeform 35">
              <a:extLst>
                <a:ext uri="{FF2B5EF4-FFF2-40B4-BE49-F238E27FC236}">
                  <a16:creationId xmlns:a16="http://schemas.microsoft.com/office/drawing/2014/main" id="{6E2F01F4-1410-4FE1-B043-EA97A1541F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4256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7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6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7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8" name="Freeform 36">
              <a:extLst>
                <a:ext uri="{FF2B5EF4-FFF2-40B4-BE49-F238E27FC236}">
                  <a16:creationId xmlns:a16="http://schemas.microsoft.com/office/drawing/2014/main" id="{58ACFF1C-49F0-414E-B9E3-DE4E9FFAA38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340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8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1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6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1 w 33"/>
                <a:gd name="T69" fmla="*/ 7 h 40"/>
                <a:gd name="T70" fmla="*/ 17 w 33"/>
                <a:gd name="T71" fmla="*/ 6 h 40"/>
                <a:gd name="T72" fmla="*/ 13 w 33"/>
                <a:gd name="T73" fmla="*/ 7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6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10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1" y="32"/>
                    <a:pt x="21" y="32"/>
                    <a:pt x="22" y="32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24" y="31"/>
                    <a:pt x="25" y="30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7" y="37"/>
                    <a:pt x="26" y="38"/>
                    <a:pt x="25" y="38"/>
                  </a:cubicBezTo>
                  <a:cubicBezTo>
                    <a:pt x="24" y="39"/>
                    <a:pt x="22" y="39"/>
                    <a:pt x="21" y="39"/>
                  </a:cubicBezTo>
                  <a:cubicBezTo>
                    <a:pt x="20" y="39"/>
                    <a:pt x="19" y="40"/>
                    <a:pt x="17" y="40"/>
                  </a:cubicBezTo>
                  <a:cubicBezTo>
                    <a:pt x="15" y="40"/>
                    <a:pt x="14" y="39"/>
                    <a:pt x="12" y="39"/>
                  </a:cubicBezTo>
                  <a:cubicBezTo>
                    <a:pt x="11" y="38"/>
                    <a:pt x="10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5" y="34"/>
                    <a:pt x="4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6"/>
                    <a:pt x="1" y="13"/>
                    <a:pt x="2" y="11"/>
                  </a:cubicBezTo>
                  <a:cubicBezTo>
                    <a:pt x="2" y="8"/>
                    <a:pt x="4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6" y="16"/>
                  </a:moveTo>
                  <a:cubicBezTo>
                    <a:pt x="26" y="15"/>
                    <a:pt x="25" y="13"/>
                    <a:pt x="25" y="12"/>
                  </a:cubicBezTo>
                  <a:cubicBezTo>
                    <a:pt x="25" y="11"/>
                    <a:pt x="24" y="10"/>
                    <a:pt x="23" y="9"/>
                  </a:cubicBezTo>
                  <a:cubicBezTo>
                    <a:pt x="23" y="8"/>
                    <a:pt x="22" y="8"/>
                    <a:pt x="21" y="7"/>
                  </a:cubicBezTo>
                  <a:cubicBezTo>
                    <a:pt x="20" y="7"/>
                    <a:pt x="18" y="6"/>
                    <a:pt x="17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6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19" name="Freeform 37">
              <a:extLst>
                <a:ext uri="{FF2B5EF4-FFF2-40B4-BE49-F238E27FC236}">
                  <a16:creationId xmlns:a16="http://schemas.microsoft.com/office/drawing/2014/main" id="{DACBD04B-22FF-4A4F-8B29-A2F31A054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884" y="6212575"/>
              <a:ext cx="59286" cy="99391"/>
            </a:xfrm>
            <a:custGeom>
              <a:avLst/>
              <a:gdLst>
                <a:gd name="T0" fmla="*/ 21 w 23"/>
                <a:gd name="T1" fmla="*/ 8 h 39"/>
                <a:gd name="T2" fmla="*/ 19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9" y="7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A13F6E37-C22B-4FD3-ADFE-9C53ECB446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51969" y="6174213"/>
              <a:ext cx="55799" cy="139497"/>
            </a:xfrm>
            <a:custGeom>
              <a:avLst/>
              <a:gdLst>
                <a:gd name="T0" fmla="*/ 21 w 22"/>
                <a:gd name="T1" fmla="*/ 53 h 55"/>
                <a:gd name="T2" fmla="*/ 18 w 22"/>
                <a:gd name="T3" fmla="*/ 54 h 55"/>
                <a:gd name="T4" fmla="*/ 14 w 22"/>
                <a:gd name="T5" fmla="*/ 55 h 55"/>
                <a:gd name="T6" fmla="*/ 10 w 22"/>
                <a:gd name="T7" fmla="*/ 54 h 55"/>
                <a:gd name="T8" fmla="*/ 8 w 22"/>
                <a:gd name="T9" fmla="*/ 52 h 55"/>
                <a:gd name="T10" fmla="*/ 6 w 22"/>
                <a:gd name="T11" fmla="*/ 49 h 55"/>
                <a:gd name="T12" fmla="*/ 5 w 22"/>
                <a:gd name="T13" fmla="*/ 44 h 55"/>
                <a:gd name="T14" fmla="*/ 5 w 22"/>
                <a:gd name="T15" fmla="*/ 22 h 55"/>
                <a:gd name="T16" fmla="*/ 0 w 22"/>
                <a:gd name="T17" fmla="*/ 22 h 55"/>
                <a:gd name="T18" fmla="*/ 0 w 22"/>
                <a:gd name="T19" fmla="*/ 15 h 55"/>
                <a:gd name="T20" fmla="*/ 5 w 22"/>
                <a:gd name="T21" fmla="*/ 15 h 55"/>
                <a:gd name="T22" fmla="*/ 5 w 22"/>
                <a:gd name="T23" fmla="*/ 4 h 55"/>
                <a:gd name="T24" fmla="*/ 12 w 22"/>
                <a:gd name="T25" fmla="*/ 0 h 55"/>
                <a:gd name="T26" fmla="*/ 12 w 22"/>
                <a:gd name="T27" fmla="*/ 15 h 55"/>
                <a:gd name="T28" fmla="*/ 22 w 22"/>
                <a:gd name="T29" fmla="*/ 15 h 55"/>
                <a:gd name="T30" fmla="*/ 22 w 22"/>
                <a:gd name="T31" fmla="*/ 22 h 55"/>
                <a:gd name="T32" fmla="*/ 12 w 22"/>
                <a:gd name="T33" fmla="*/ 22 h 55"/>
                <a:gd name="T34" fmla="*/ 12 w 22"/>
                <a:gd name="T35" fmla="*/ 43 h 55"/>
                <a:gd name="T36" fmla="*/ 13 w 22"/>
                <a:gd name="T37" fmla="*/ 45 h 55"/>
                <a:gd name="T38" fmla="*/ 13 w 22"/>
                <a:gd name="T39" fmla="*/ 47 h 55"/>
                <a:gd name="T40" fmla="*/ 15 w 22"/>
                <a:gd name="T41" fmla="*/ 47 h 55"/>
                <a:gd name="T42" fmla="*/ 16 w 22"/>
                <a:gd name="T43" fmla="*/ 48 h 55"/>
                <a:gd name="T44" fmla="*/ 19 w 22"/>
                <a:gd name="T45" fmla="*/ 47 h 55"/>
                <a:gd name="T46" fmla="*/ 22 w 22"/>
                <a:gd name="T47" fmla="*/ 46 h 55"/>
                <a:gd name="T48" fmla="*/ 21 w 22"/>
                <a:gd name="T49" fmla="*/ 5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5">
                  <a:moveTo>
                    <a:pt x="21" y="53"/>
                  </a:moveTo>
                  <a:cubicBezTo>
                    <a:pt x="20" y="53"/>
                    <a:pt x="19" y="54"/>
                    <a:pt x="18" y="54"/>
                  </a:cubicBezTo>
                  <a:cubicBezTo>
                    <a:pt x="17" y="54"/>
                    <a:pt x="15" y="55"/>
                    <a:pt x="14" y="55"/>
                  </a:cubicBezTo>
                  <a:cubicBezTo>
                    <a:pt x="12" y="55"/>
                    <a:pt x="11" y="54"/>
                    <a:pt x="10" y="54"/>
                  </a:cubicBezTo>
                  <a:cubicBezTo>
                    <a:pt x="9" y="54"/>
                    <a:pt x="8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8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6"/>
                    <a:pt x="13" y="46"/>
                    <a:pt x="13" y="47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7" y="48"/>
                    <a:pt x="18" y="48"/>
                    <a:pt x="19" y="47"/>
                  </a:cubicBezTo>
                  <a:cubicBezTo>
                    <a:pt x="20" y="47"/>
                    <a:pt x="21" y="47"/>
                    <a:pt x="22" y="46"/>
                  </a:cubicBezTo>
                  <a:lnTo>
                    <a:pt x="21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1" name="Freeform 39">
              <a:extLst>
                <a:ext uri="{FF2B5EF4-FFF2-40B4-BE49-F238E27FC236}">
                  <a16:creationId xmlns:a16="http://schemas.microsoft.com/office/drawing/2014/main" id="{76256F1D-405A-49F9-8592-A899623F2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30436" y="6174213"/>
              <a:ext cx="80211" cy="137753"/>
            </a:xfrm>
            <a:custGeom>
              <a:avLst/>
              <a:gdLst>
                <a:gd name="T0" fmla="*/ 23 w 31"/>
                <a:gd name="T1" fmla="*/ 54 h 54"/>
                <a:gd name="T2" fmla="*/ 23 w 31"/>
                <a:gd name="T3" fmla="*/ 32 h 54"/>
                <a:gd name="T4" fmla="*/ 21 w 31"/>
                <a:gd name="T5" fmla="*/ 24 h 54"/>
                <a:gd name="T6" fmla="*/ 15 w 31"/>
                <a:gd name="T7" fmla="*/ 22 h 54"/>
                <a:gd name="T8" fmla="*/ 12 w 31"/>
                <a:gd name="T9" fmla="*/ 22 h 54"/>
                <a:gd name="T10" fmla="*/ 9 w 31"/>
                <a:gd name="T11" fmla="*/ 24 h 54"/>
                <a:gd name="T12" fmla="*/ 8 w 31"/>
                <a:gd name="T13" fmla="*/ 27 h 54"/>
                <a:gd name="T14" fmla="*/ 7 w 31"/>
                <a:gd name="T15" fmla="*/ 31 h 54"/>
                <a:gd name="T16" fmla="*/ 7 w 31"/>
                <a:gd name="T17" fmla="*/ 54 h 54"/>
                <a:gd name="T18" fmla="*/ 0 w 31"/>
                <a:gd name="T19" fmla="*/ 54 h 54"/>
                <a:gd name="T20" fmla="*/ 0 w 31"/>
                <a:gd name="T21" fmla="*/ 4 h 54"/>
                <a:gd name="T22" fmla="*/ 7 w 31"/>
                <a:gd name="T23" fmla="*/ 0 h 54"/>
                <a:gd name="T24" fmla="*/ 7 w 31"/>
                <a:gd name="T25" fmla="*/ 19 h 54"/>
                <a:gd name="T26" fmla="*/ 9 w 31"/>
                <a:gd name="T27" fmla="*/ 17 h 54"/>
                <a:gd name="T28" fmla="*/ 11 w 31"/>
                <a:gd name="T29" fmla="*/ 16 h 54"/>
                <a:gd name="T30" fmla="*/ 14 w 31"/>
                <a:gd name="T31" fmla="*/ 15 h 54"/>
                <a:gd name="T32" fmla="*/ 17 w 31"/>
                <a:gd name="T33" fmla="*/ 15 h 54"/>
                <a:gd name="T34" fmla="*/ 23 w 31"/>
                <a:gd name="T35" fmla="*/ 16 h 54"/>
                <a:gd name="T36" fmla="*/ 27 w 31"/>
                <a:gd name="T37" fmla="*/ 19 h 54"/>
                <a:gd name="T38" fmla="*/ 30 w 31"/>
                <a:gd name="T39" fmla="*/ 24 h 54"/>
                <a:gd name="T40" fmla="*/ 31 w 31"/>
                <a:gd name="T41" fmla="*/ 32 h 54"/>
                <a:gd name="T42" fmla="*/ 31 w 31"/>
                <a:gd name="T43" fmla="*/ 54 h 54"/>
                <a:gd name="T44" fmla="*/ 23 w 31"/>
                <a:gd name="T4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4">
                  <a:moveTo>
                    <a:pt x="23" y="54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6"/>
                    <a:pt x="21" y="24"/>
                  </a:cubicBezTo>
                  <a:cubicBezTo>
                    <a:pt x="20" y="22"/>
                    <a:pt x="18" y="22"/>
                    <a:pt x="15" y="22"/>
                  </a:cubicBezTo>
                  <a:cubicBezTo>
                    <a:pt x="14" y="22"/>
                    <a:pt x="13" y="22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5"/>
                    <a:pt x="8" y="26"/>
                    <a:pt x="8" y="27"/>
                  </a:cubicBezTo>
                  <a:cubicBezTo>
                    <a:pt x="7" y="28"/>
                    <a:pt x="7" y="30"/>
                    <a:pt x="7" y="31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8"/>
                    <a:pt x="9" y="17"/>
                  </a:cubicBezTo>
                  <a:cubicBezTo>
                    <a:pt x="10" y="17"/>
                    <a:pt x="10" y="16"/>
                    <a:pt x="11" y="16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19" y="15"/>
                    <a:pt x="21" y="15"/>
                    <a:pt x="23" y="16"/>
                  </a:cubicBezTo>
                  <a:cubicBezTo>
                    <a:pt x="25" y="16"/>
                    <a:pt x="26" y="17"/>
                    <a:pt x="27" y="19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7"/>
                    <a:pt x="31" y="29"/>
                    <a:pt x="31" y="32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23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2F9CAE14-DB05-4B70-867F-3F6164BDB7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2808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30C7B10F-7027-41F9-BEE2-F1575CB690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72813" y="6212575"/>
              <a:ext cx="81955" cy="101135"/>
            </a:xfrm>
            <a:custGeom>
              <a:avLst/>
              <a:gdLst>
                <a:gd name="T0" fmla="*/ 24 w 32"/>
                <a:gd name="T1" fmla="*/ 39 h 40"/>
                <a:gd name="T2" fmla="*/ 24 w 32"/>
                <a:gd name="T3" fmla="*/ 35 h 40"/>
                <a:gd name="T4" fmla="*/ 22 w 32"/>
                <a:gd name="T5" fmla="*/ 37 h 40"/>
                <a:gd name="T6" fmla="*/ 20 w 32"/>
                <a:gd name="T7" fmla="*/ 38 h 40"/>
                <a:gd name="T8" fmla="*/ 17 w 32"/>
                <a:gd name="T9" fmla="*/ 39 h 40"/>
                <a:gd name="T10" fmla="*/ 14 w 32"/>
                <a:gd name="T11" fmla="*/ 40 h 40"/>
                <a:gd name="T12" fmla="*/ 9 w 32"/>
                <a:gd name="T13" fmla="*/ 39 h 40"/>
                <a:gd name="T14" fmla="*/ 5 w 32"/>
                <a:gd name="T15" fmla="*/ 37 h 40"/>
                <a:gd name="T16" fmla="*/ 2 w 32"/>
                <a:gd name="T17" fmla="*/ 33 h 40"/>
                <a:gd name="T18" fmla="*/ 0 w 32"/>
                <a:gd name="T19" fmla="*/ 27 h 40"/>
                <a:gd name="T20" fmla="*/ 2 w 32"/>
                <a:gd name="T21" fmla="*/ 21 h 40"/>
                <a:gd name="T22" fmla="*/ 5 w 32"/>
                <a:gd name="T23" fmla="*/ 17 h 40"/>
                <a:gd name="T24" fmla="*/ 10 w 32"/>
                <a:gd name="T25" fmla="*/ 15 h 40"/>
                <a:gd name="T26" fmla="*/ 16 w 32"/>
                <a:gd name="T27" fmla="*/ 14 h 40"/>
                <a:gd name="T28" fmla="*/ 21 w 32"/>
                <a:gd name="T29" fmla="*/ 15 h 40"/>
                <a:gd name="T30" fmla="*/ 24 w 32"/>
                <a:gd name="T31" fmla="*/ 16 h 40"/>
                <a:gd name="T32" fmla="*/ 24 w 32"/>
                <a:gd name="T33" fmla="*/ 13 h 40"/>
                <a:gd name="T34" fmla="*/ 22 w 32"/>
                <a:gd name="T35" fmla="*/ 8 h 40"/>
                <a:gd name="T36" fmla="*/ 17 w 32"/>
                <a:gd name="T37" fmla="*/ 6 h 40"/>
                <a:gd name="T38" fmla="*/ 12 w 32"/>
                <a:gd name="T39" fmla="*/ 7 h 40"/>
                <a:gd name="T40" fmla="*/ 7 w 32"/>
                <a:gd name="T41" fmla="*/ 9 h 40"/>
                <a:gd name="T42" fmla="*/ 4 w 32"/>
                <a:gd name="T43" fmla="*/ 3 h 40"/>
                <a:gd name="T44" fmla="*/ 10 w 32"/>
                <a:gd name="T45" fmla="*/ 0 h 40"/>
                <a:gd name="T46" fmla="*/ 17 w 32"/>
                <a:gd name="T47" fmla="*/ 0 h 40"/>
                <a:gd name="T48" fmla="*/ 23 w 32"/>
                <a:gd name="T49" fmla="*/ 0 h 40"/>
                <a:gd name="T50" fmla="*/ 28 w 32"/>
                <a:gd name="T51" fmla="*/ 3 h 40"/>
                <a:gd name="T52" fmla="*/ 31 w 32"/>
                <a:gd name="T53" fmla="*/ 7 h 40"/>
                <a:gd name="T54" fmla="*/ 32 w 32"/>
                <a:gd name="T55" fmla="*/ 12 h 40"/>
                <a:gd name="T56" fmla="*/ 32 w 32"/>
                <a:gd name="T57" fmla="*/ 39 h 40"/>
                <a:gd name="T58" fmla="*/ 24 w 32"/>
                <a:gd name="T59" fmla="*/ 39 h 40"/>
                <a:gd name="T60" fmla="*/ 24 w 32"/>
                <a:gd name="T61" fmla="*/ 22 h 40"/>
                <a:gd name="T62" fmla="*/ 22 w 32"/>
                <a:gd name="T63" fmla="*/ 22 h 40"/>
                <a:gd name="T64" fmla="*/ 21 w 32"/>
                <a:gd name="T65" fmla="*/ 21 h 40"/>
                <a:gd name="T66" fmla="*/ 18 w 32"/>
                <a:gd name="T67" fmla="*/ 21 h 40"/>
                <a:gd name="T68" fmla="*/ 16 w 32"/>
                <a:gd name="T69" fmla="*/ 21 h 40"/>
                <a:gd name="T70" fmla="*/ 10 w 32"/>
                <a:gd name="T71" fmla="*/ 22 h 40"/>
                <a:gd name="T72" fmla="*/ 8 w 32"/>
                <a:gd name="T73" fmla="*/ 26 h 40"/>
                <a:gd name="T74" fmla="*/ 8 w 32"/>
                <a:gd name="T75" fmla="*/ 29 h 40"/>
                <a:gd name="T76" fmla="*/ 10 w 32"/>
                <a:gd name="T77" fmla="*/ 31 h 40"/>
                <a:gd name="T78" fmla="*/ 12 w 32"/>
                <a:gd name="T79" fmla="*/ 32 h 40"/>
                <a:gd name="T80" fmla="*/ 15 w 32"/>
                <a:gd name="T81" fmla="*/ 33 h 40"/>
                <a:gd name="T82" fmla="*/ 18 w 32"/>
                <a:gd name="T83" fmla="*/ 32 h 40"/>
                <a:gd name="T84" fmla="*/ 21 w 32"/>
                <a:gd name="T85" fmla="*/ 31 h 40"/>
                <a:gd name="T86" fmla="*/ 23 w 32"/>
                <a:gd name="T87" fmla="*/ 30 h 40"/>
                <a:gd name="T88" fmla="*/ 24 w 32"/>
                <a:gd name="T89" fmla="*/ 28 h 40"/>
                <a:gd name="T90" fmla="*/ 24 w 32"/>
                <a:gd name="T9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" h="40">
                  <a:moveTo>
                    <a:pt x="24" y="3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3" y="36"/>
                    <a:pt x="23" y="37"/>
                    <a:pt x="22" y="37"/>
                  </a:cubicBezTo>
                  <a:cubicBezTo>
                    <a:pt x="21" y="37"/>
                    <a:pt x="21" y="38"/>
                    <a:pt x="20" y="38"/>
                  </a:cubicBezTo>
                  <a:cubicBezTo>
                    <a:pt x="19" y="39"/>
                    <a:pt x="18" y="39"/>
                    <a:pt x="17" y="39"/>
                  </a:cubicBezTo>
                  <a:cubicBezTo>
                    <a:pt x="16" y="39"/>
                    <a:pt x="15" y="40"/>
                    <a:pt x="14" y="40"/>
                  </a:cubicBezTo>
                  <a:cubicBezTo>
                    <a:pt x="12" y="40"/>
                    <a:pt x="11" y="39"/>
                    <a:pt x="9" y="39"/>
                  </a:cubicBezTo>
                  <a:cubicBezTo>
                    <a:pt x="7" y="38"/>
                    <a:pt x="6" y="38"/>
                    <a:pt x="5" y="37"/>
                  </a:cubicBezTo>
                  <a:cubicBezTo>
                    <a:pt x="3" y="36"/>
                    <a:pt x="2" y="34"/>
                    <a:pt x="2" y="33"/>
                  </a:cubicBezTo>
                  <a:cubicBezTo>
                    <a:pt x="1" y="31"/>
                    <a:pt x="0" y="29"/>
                    <a:pt x="0" y="27"/>
                  </a:cubicBezTo>
                  <a:cubicBezTo>
                    <a:pt x="0" y="24"/>
                    <a:pt x="1" y="23"/>
                    <a:pt x="2" y="21"/>
                  </a:cubicBezTo>
                  <a:cubicBezTo>
                    <a:pt x="2" y="20"/>
                    <a:pt x="3" y="18"/>
                    <a:pt x="5" y="17"/>
                  </a:cubicBezTo>
                  <a:cubicBezTo>
                    <a:pt x="6" y="16"/>
                    <a:pt x="8" y="15"/>
                    <a:pt x="10" y="15"/>
                  </a:cubicBezTo>
                  <a:cubicBezTo>
                    <a:pt x="12" y="14"/>
                    <a:pt x="14" y="14"/>
                    <a:pt x="16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2" y="15"/>
                    <a:pt x="23" y="15"/>
                    <a:pt x="24" y="16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1"/>
                    <a:pt x="24" y="9"/>
                    <a:pt x="22" y="8"/>
                  </a:cubicBezTo>
                  <a:cubicBezTo>
                    <a:pt x="21" y="7"/>
                    <a:pt x="19" y="6"/>
                    <a:pt x="17" y="6"/>
                  </a:cubicBezTo>
                  <a:cubicBezTo>
                    <a:pt x="15" y="6"/>
                    <a:pt x="13" y="6"/>
                    <a:pt x="12" y="7"/>
                  </a:cubicBezTo>
                  <a:cubicBezTo>
                    <a:pt x="10" y="7"/>
                    <a:pt x="9" y="8"/>
                    <a:pt x="7" y="9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6" y="2"/>
                    <a:pt x="8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9" y="0"/>
                    <a:pt x="21" y="0"/>
                    <a:pt x="23" y="0"/>
                  </a:cubicBezTo>
                  <a:cubicBezTo>
                    <a:pt x="25" y="1"/>
                    <a:pt x="26" y="2"/>
                    <a:pt x="28" y="3"/>
                  </a:cubicBezTo>
                  <a:cubicBezTo>
                    <a:pt x="29" y="4"/>
                    <a:pt x="30" y="5"/>
                    <a:pt x="31" y="7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2" y="39"/>
                    <a:pt x="32" y="39"/>
                    <a:pt x="32" y="39"/>
                  </a:cubicBezTo>
                  <a:lnTo>
                    <a:pt x="24" y="39"/>
                  </a:lnTo>
                  <a:close/>
                  <a:moveTo>
                    <a:pt x="24" y="22"/>
                  </a:moveTo>
                  <a:cubicBezTo>
                    <a:pt x="24" y="22"/>
                    <a:pt x="23" y="22"/>
                    <a:pt x="22" y="22"/>
                  </a:cubicBezTo>
                  <a:cubicBezTo>
                    <a:pt x="22" y="21"/>
                    <a:pt x="21" y="21"/>
                    <a:pt x="21" y="21"/>
                  </a:cubicBezTo>
                  <a:cubicBezTo>
                    <a:pt x="20" y="21"/>
                    <a:pt x="19" y="21"/>
                    <a:pt x="18" y="21"/>
                  </a:cubicBezTo>
                  <a:cubicBezTo>
                    <a:pt x="17" y="21"/>
                    <a:pt x="17" y="21"/>
                    <a:pt x="16" y="21"/>
                  </a:cubicBezTo>
                  <a:cubicBezTo>
                    <a:pt x="13" y="21"/>
                    <a:pt x="11" y="21"/>
                    <a:pt x="10" y="22"/>
                  </a:cubicBezTo>
                  <a:cubicBezTo>
                    <a:pt x="8" y="23"/>
                    <a:pt x="8" y="25"/>
                    <a:pt x="8" y="26"/>
                  </a:cubicBezTo>
                  <a:cubicBezTo>
                    <a:pt x="8" y="28"/>
                    <a:pt x="8" y="29"/>
                    <a:pt x="8" y="29"/>
                  </a:cubicBezTo>
                  <a:cubicBezTo>
                    <a:pt x="9" y="30"/>
                    <a:pt x="9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6" y="33"/>
                    <a:pt x="17" y="33"/>
                    <a:pt x="18" y="32"/>
                  </a:cubicBezTo>
                  <a:cubicBezTo>
                    <a:pt x="19" y="32"/>
                    <a:pt x="20" y="32"/>
                    <a:pt x="21" y="31"/>
                  </a:cubicBezTo>
                  <a:cubicBezTo>
                    <a:pt x="21" y="31"/>
                    <a:pt x="22" y="30"/>
                    <a:pt x="23" y="30"/>
                  </a:cubicBezTo>
                  <a:cubicBezTo>
                    <a:pt x="23" y="29"/>
                    <a:pt x="24" y="28"/>
                    <a:pt x="24" y="28"/>
                  </a:cubicBezTo>
                  <a:lnTo>
                    <a:pt x="24" y="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16B384B2-A2D9-4CB4-AF87-AF1004852B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77436" y="6212575"/>
              <a:ext cx="78468" cy="99391"/>
            </a:xfrm>
            <a:custGeom>
              <a:avLst/>
              <a:gdLst>
                <a:gd name="T0" fmla="*/ 23 w 31"/>
                <a:gd name="T1" fmla="*/ 39 h 39"/>
                <a:gd name="T2" fmla="*/ 23 w 31"/>
                <a:gd name="T3" fmla="*/ 17 h 39"/>
                <a:gd name="T4" fmla="*/ 22 w 31"/>
                <a:gd name="T5" fmla="*/ 9 h 39"/>
                <a:gd name="T6" fmla="*/ 15 w 31"/>
                <a:gd name="T7" fmla="*/ 7 h 39"/>
                <a:gd name="T8" fmla="*/ 12 w 31"/>
                <a:gd name="T9" fmla="*/ 7 h 39"/>
                <a:gd name="T10" fmla="*/ 10 w 31"/>
                <a:gd name="T11" fmla="*/ 9 h 39"/>
                <a:gd name="T12" fmla="*/ 8 w 31"/>
                <a:gd name="T13" fmla="*/ 12 h 39"/>
                <a:gd name="T14" fmla="*/ 8 w 31"/>
                <a:gd name="T15" fmla="*/ 16 h 39"/>
                <a:gd name="T16" fmla="*/ 8 w 31"/>
                <a:gd name="T17" fmla="*/ 39 h 39"/>
                <a:gd name="T18" fmla="*/ 0 w 31"/>
                <a:gd name="T19" fmla="*/ 39 h 39"/>
                <a:gd name="T20" fmla="*/ 0 w 31"/>
                <a:gd name="T21" fmla="*/ 0 h 39"/>
                <a:gd name="T22" fmla="*/ 8 w 31"/>
                <a:gd name="T23" fmla="*/ 0 h 39"/>
                <a:gd name="T24" fmla="*/ 8 w 31"/>
                <a:gd name="T25" fmla="*/ 4 h 39"/>
                <a:gd name="T26" fmla="*/ 9 w 31"/>
                <a:gd name="T27" fmla="*/ 2 h 39"/>
                <a:gd name="T28" fmla="*/ 12 w 31"/>
                <a:gd name="T29" fmla="*/ 1 h 39"/>
                <a:gd name="T30" fmla="*/ 14 w 31"/>
                <a:gd name="T31" fmla="*/ 0 h 39"/>
                <a:gd name="T32" fmla="*/ 17 w 31"/>
                <a:gd name="T33" fmla="*/ 0 h 39"/>
                <a:gd name="T34" fmla="*/ 23 w 31"/>
                <a:gd name="T35" fmla="*/ 1 h 39"/>
                <a:gd name="T36" fmla="*/ 28 w 31"/>
                <a:gd name="T37" fmla="*/ 4 h 39"/>
                <a:gd name="T38" fmla="*/ 30 w 31"/>
                <a:gd name="T39" fmla="*/ 9 h 39"/>
                <a:gd name="T40" fmla="*/ 31 w 31"/>
                <a:gd name="T41" fmla="*/ 17 h 39"/>
                <a:gd name="T42" fmla="*/ 31 w 31"/>
                <a:gd name="T43" fmla="*/ 39 h 39"/>
                <a:gd name="T44" fmla="*/ 23 w 31"/>
                <a:gd name="T4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39">
                  <a:moveTo>
                    <a:pt x="23" y="39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4"/>
                    <a:pt x="23" y="11"/>
                    <a:pt x="22" y="9"/>
                  </a:cubicBezTo>
                  <a:cubicBezTo>
                    <a:pt x="20" y="7"/>
                    <a:pt x="18" y="7"/>
                    <a:pt x="15" y="7"/>
                  </a:cubicBezTo>
                  <a:cubicBezTo>
                    <a:pt x="14" y="7"/>
                    <a:pt x="13" y="7"/>
                    <a:pt x="12" y="7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9" y="10"/>
                    <a:pt x="8" y="11"/>
                    <a:pt x="8" y="12"/>
                  </a:cubicBezTo>
                  <a:cubicBezTo>
                    <a:pt x="8" y="14"/>
                    <a:pt x="8" y="15"/>
                    <a:pt x="8" y="16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20" y="0"/>
                    <a:pt x="22" y="0"/>
                    <a:pt x="23" y="1"/>
                  </a:cubicBezTo>
                  <a:cubicBezTo>
                    <a:pt x="25" y="1"/>
                    <a:pt x="26" y="2"/>
                    <a:pt x="28" y="4"/>
                  </a:cubicBezTo>
                  <a:cubicBezTo>
                    <a:pt x="29" y="5"/>
                    <a:pt x="29" y="7"/>
                    <a:pt x="30" y="9"/>
                  </a:cubicBezTo>
                  <a:cubicBezTo>
                    <a:pt x="31" y="11"/>
                    <a:pt x="31" y="14"/>
                    <a:pt x="31" y="17"/>
                  </a:cubicBezTo>
                  <a:cubicBezTo>
                    <a:pt x="31" y="39"/>
                    <a:pt x="31" y="39"/>
                    <a:pt x="31" y="39"/>
                  </a:cubicBezTo>
                  <a:lnTo>
                    <a:pt x="23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DC309D60-84B9-4652-BEF1-F71EFAD3A4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75084" y="6212575"/>
              <a:ext cx="73236" cy="101135"/>
            </a:xfrm>
            <a:custGeom>
              <a:avLst/>
              <a:gdLst>
                <a:gd name="T0" fmla="*/ 28 w 29"/>
                <a:gd name="T1" fmla="*/ 4 h 40"/>
                <a:gd name="T2" fmla="*/ 24 w 29"/>
                <a:gd name="T3" fmla="*/ 10 h 40"/>
                <a:gd name="T4" fmla="*/ 20 w 29"/>
                <a:gd name="T5" fmla="*/ 7 h 40"/>
                <a:gd name="T6" fmla="*/ 14 w 29"/>
                <a:gd name="T7" fmla="*/ 6 h 40"/>
                <a:gd name="T8" fmla="*/ 10 w 29"/>
                <a:gd name="T9" fmla="*/ 7 h 40"/>
                <a:gd name="T10" fmla="*/ 9 w 29"/>
                <a:gd name="T11" fmla="*/ 10 h 40"/>
                <a:gd name="T12" fmla="*/ 9 w 29"/>
                <a:gd name="T13" fmla="*/ 11 h 40"/>
                <a:gd name="T14" fmla="*/ 10 w 29"/>
                <a:gd name="T15" fmla="*/ 12 h 40"/>
                <a:gd name="T16" fmla="*/ 13 w 29"/>
                <a:gd name="T17" fmla="*/ 14 h 40"/>
                <a:gd name="T18" fmla="*/ 16 w 29"/>
                <a:gd name="T19" fmla="*/ 15 h 40"/>
                <a:gd name="T20" fmla="*/ 22 w 29"/>
                <a:gd name="T21" fmla="*/ 18 h 40"/>
                <a:gd name="T22" fmla="*/ 26 w 29"/>
                <a:gd name="T23" fmla="*/ 20 h 40"/>
                <a:gd name="T24" fmla="*/ 28 w 29"/>
                <a:gd name="T25" fmla="*/ 24 h 40"/>
                <a:gd name="T26" fmla="*/ 29 w 29"/>
                <a:gd name="T27" fmla="*/ 28 h 40"/>
                <a:gd name="T28" fmla="*/ 28 w 29"/>
                <a:gd name="T29" fmla="*/ 34 h 40"/>
                <a:gd name="T30" fmla="*/ 25 w 29"/>
                <a:gd name="T31" fmla="*/ 37 h 40"/>
                <a:gd name="T32" fmla="*/ 20 w 29"/>
                <a:gd name="T33" fmla="*/ 39 h 40"/>
                <a:gd name="T34" fmla="*/ 15 w 29"/>
                <a:gd name="T35" fmla="*/ 40 h 40"/>
                <a:gd name="T36" fmla="*/ 7 w 29"/>
                <a:gd name="T37" fmla="*/ 38 h 40"/>
                <a:gd name="T38" fmla="*/ 0 w 29"/>
                <a:gd name="T39" fmla="*/ 35 h 40"/>
                <a:gd name="T40" fmla="*/ 3 w 29"/>
                <a:gd name="T41" fmla="*/ 29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19 w 29"/>
                <a:gd name="T53" fmla="*/ 25 h 40"/>
                <a:gd name="T54" fmla="*/ 16 w 29"/>
                <a:gd name="T55" fmla="*/ 24 h 40"/>
                <a:gd name="T56" fmla="*/ 13 w 29"/>
                <a:gd name="T57" fmla="*/ 22 h 40"/>
                <a:gd name="T58" fmla="*/ 7 w 29"/>
                <a:gd name="T59" fmla="*/ 20 h 40"/>
                <a:gd name="T60" fmla="*/ 4 w 29"/>
                <a:gd name="T61" fmla="*/ 17 h 40"/>
                <a:gd name="T62" fmla="*/ 2 w 29"/>
                <a:gd name="T63" fmla="*/ 14 h 40"/>
                <a:gd name="T64" fmla="*/ 1 w 29"/>
                <a:gd name="T65" fmla="*/ 10 h 40"/>
                <a:gd name="T66" fmla="*/ 2 w 29"/>
                <a:gd name="T67" fmla="*/ 5 h 40"/>
                <a:gd name="T68" fmla="*/ 5 w 29"/>
                <a:gd name="T69" fmla="*/ 2 h 40"/>
                <a:gd name="T70" fmla="*/ 9 w 29"/>
                <a:gd name="T71" fmla="*/ 0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4" y="10"/>
                    <a:pt x="24" y="10"/>
                    <a:pt x="24" y="10"/>
                  </a:cubicBezTo>
                  <a:cubicBezTo>
                    <a:pt x="23" y="8"/>
                    <a:pt x="21" y="8"/>
                    <a:pt x="20" y="7"/>
                  </a:cubicBezTo>
                  <a:cubicBezTo>
                    <a:pt x="18" y="7"/>
                    <a:pt x="16" y="6"/>
                    <a:pt x="14" y="6"/>
                  </a:cubicBezTo>
                  <a:cubicBezTo>
                    <a:pt x="12" y="6"/>
                    <a:pt x="11" y="7"/>
                    <a:pt x="10" y="7"/>
                  </a:cubicBezTo>
                  <a:cubicBezTo>
                    <a:pt x="9" y="8"/>
                    <a:pt x="9" y="9"/>
                    <a:pt x="9" y="10"/>
                  </a:cubicBezTo>
                  <a:cubicBezTo>
                    <a:pt x="9" y="10"/>
                    <a:pt x="9" y="11"/>
                    <a:pt x="9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1" y="13"/>
                    <a:pt x="12" y="13"/>
                    <a:pt x="13" y="14"/>
                  </a:cubicBezTo>
                  <a:cubicBezTo>
                    <a:pt x="14" y="14"/>
                    <a:pt x="15" y="15"/>
                    <a:pt x="16" y="15"/>
                  </a:cubicBezTo>
                  <a:cubicBezTo>
                    <a:pt x="18" y="16"/>
                    <a:pt x="20" y="17"/>
                    <a:pt x="22" y="18"/>
                  </a:cubicBezTo>
                  <a:cubicBezTo>
                    <a:pt x="23" y="19"/>
                    <a:pt x="25" y="19"/>
                    <a:pt x="26" y="20"/>
                  </a:cubicBezTo>
                  <a:cubicBezTo>
                    <a:pt x="27" y="21"/>
                    <a:pt x="28" y="22"/>
                    <a:pt x="28" y="24"/>
                  </a:cubicBezTo>
                  <a:cubicBezTo>
                    <a:pt x="29" y="25"/>
                    <a:pt x="29" y="26"/>
                    <a:pt x="29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7" y="35"/>
                    <a:pt x="26" y="36"/>
                    <a:pt x="25" y="37"/>
                  </a:cubicBezTo>
                  <a:cubicBezTo>
                    <a:pt x="23" y="38"/>
                    <a:pt x="22" y="39"/>
                    <a:pt x="20" y="39"/>
                  </a:cubicBezTo>
                  <a:cubicBezTo>
                    <a:pt x="18" y="39"/>
                    <a:pt x="17" y="40"/>
                    <a:pt x="15" y="40"/>
                  </a:cubicBezTo>
                  <a:cubicBezTo>
                    <a:pt x="12" y="40"/>
                    <a:pt x="10" y="39"/>
                    <a:pt x="7" y="38"/>
                  </a:cubicBezTo>
                  <a:cubicBezTo>
                    <a:pt x="4" y="37"/>
                    <a:pt x="2" y="36"/>
                    <a:pt x="0" y="35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7" y="31"/>
                    <a:pt x="9" y="32"/>
                  </a:cubicBezTo>
                  <a:cubicBezTo>
                    <a:pt x="11" y="32"/>
                    <a:pt x="13" y="33"/>
                    <a:pt x="15" y="33"/>
                  </a:cubicBezTo>
                  <a:cubicBezTo>
                    <a:pt x="17" y="33"/>
                    <a:pt x="19" y="32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1" y="27"/>
                    <a:pt x="21" y="27"/>
                  </a:cubicBezTo>
                  <a:cubicBezTo>
                    <a:pt x="21" y="26"/>
                    <a:pt x="20" y="25"/>
                    <a:pt x="19" y="25"/>
                  </a:cubicBezTo>
                  <a:cubicBezTo>
                    <a:pt x="18" y="25"/>
                    <a:pt x="18" y="24"/>
                    <a:pt x="16" y="24"/>
                  </a:cubicBezTo>
                  <a:cubicBezTo>
                    <a:pt x="15" y="23"/>
                    <a:pt x="14" y="23"/>
                    <a:pt x="13" y="22"/>
                  </a:cubicBezTo>
                  <a:cubicBezTo>
                    <a:pt x="11" y="21"/>
                    <a:pt x="9" y="20"/>
                    <a:pt x="7" y="20"/>
                  </a:cubicBezTo>
                  <a:cubicBezTo>
                    <a:pt x="6" y="19"/>
                    <a:pt x="5" y="18"/>
                    <a:pt x="4" y="17"/>
                  </a:cubicBezTo>
                  <a:cubicBezTo>
                    <a:pt x="3" y="16"/>
                    <a:pt x="2" y="15"/>
                    <a:pt x="2" y="14"/>
                  </a:cubicBezTo>
                  <a:cubicBezTo>
                    <a:pt x="2" y="13"/>
                    <a:pt x="1" y="12"/>
                    <a:pt x="1" y="10"/>
                  </a:cubicBezTo>
                  <a:cubicBezTo>
                    <a:pt x="1" y="8"/>
                    <a:pt x="2" y="7"/>
                    <a:pt x="2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8" y="1"/>
                    <a:pt x="9" y="0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19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A4440044-5486-483F-B652-7EE3849461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58782" y="6212575"/>
              <a:ext cx="122060" cy="99391"/>
            </a:xfrm>
            <a:custGeom>
              <a:avLst/>
              <a:gdLst>
                <a:gd name="T0" fmla="*/ 55 w 70"/>
                <a:gd name="T1" fmla="*/ 57 h 57"/>
                <a:gd name="T2" fmla="*/ 45 w 70"/>
                <a:gd name="T3" fmla="*/ 57 h 57"/>
                <a:gd name="T4" fmla="*/ 35 w 70"/>
                <a:gd name="T5" fmla="*/ 17 h 57"/>
                <a:gd name="T6" fmla="*/ 25 w 70"/>
                <a:gd name="T7" fmla="*/ 57 h 57"/>
                <a:gd name="T8" fmla="*/ 14 w 70"/>
                <a:gd name="T9" fmla="*/ 57 h 57"/>
                <a:gd name="T10" fmla="*/ 0 w 70"/>
                <a:gd name="T11" fmla="*/ 0 h 57"/>
                <a:gd name="T12" fmla="*/ 10 w 70"/>
                <a:gd name="T13" fmla="*/ 0 h 57"/>
                <a:gd name="T14" fmla="*/ 20 w 70"/>
                <a:gd name="T15" fmla="*/ 39 h 57"/>
                <a:gd name="T16" fmla="*/ 30 w 70"/>
                <a:gd name="T17" fmla="*/ 0 h 57"/>
                <a:gd name="T18" fmla="*/ 39 w 70"/>
                <a:gd name="T19" fmla="*/ 0 h 57"/>
                <a:gd name="T20" fmla="*/ 49 w 70"/>
                <a:gd name="T21" fmla="*/ 39 h 57"/>
                <a:gd name="T22" fmla="*/ 60 w 70"/>
                <a:gd name="T23" fmla="*/ 0 h 57"/>
                <a:gd name="T24" fmla="*/ 70 w 70"/>
                <a:gd name="T25" fmla="*/ 0 h 57"/>
                <a:gd name="T26" fmla="*/ 55 w 70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7">
                  <a:moveTo>
                    <a:pt x="55" y="57"/>
                  </a:moveTo>
                  <a:lnTo>
                    <a:pt x="45" y="57"/>
                  </a:lnTo>
                  <a:lnTo>
                    <a:pt x="35" y="17"/>
                  </a:lnTo>
                  <a:lnTo>
                    <a:pt x="25" y="57"/>
                  </a:lnTo>
                  <a:lnTo>
                    <a:pt x="14" y="57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0" y="39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49" y="39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446771E9-EA09-4256-8955-FE392C07AF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91304" y="6212575"/>
              <a:ext cx="83698" cy="101135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2 h 40"/>
                <a:gd name="T6" fmla="*/ 7 w 33"/>
                <a:gd name="T7" fmla="*/ 22 h 40"/>
                <a:gd name="T8" fmla="*/ 9 w 33"/>
                <a:gd name="T9" fmla="*/ 27 h 40"/>
                <a:gd name="T10" fmla="*/ 11 w 33"/>
                <a:gd name="T11" fmla="*/ 30 h 40"/>
                <a:gd name="T12" fmla="*/ 14 w 33"/>
                <a:gd name="T13" fmla="*/ 32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3 w 33"/>
                <a:gd name="T21" fmla="*/ 31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8 h 40"/>
                <a:gd name="T30" fmla="*/ 21 w 33"/>
                <a:gd name="T31" fmla="*/ 39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7 h 40"/>
                <a:gd name="T38" fmla="*/ 5 w 33"/>
                <a:gd name="T39" fmla="*/ 34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1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1 h 40"/>
                <a:gd name="T56" fmla="*/ 29 w 33"/>
                <a:gd name="T57" fmla="*/ 5 h 40"/>
                <a:gd name="T58" fmla="*/ 32 w 33"/>
                <a:gd name="T59" fmla="*/ 11 h 40"/>
                <a:gd name="T60" fmla="*/ 33 w 33"/>
                <a:gd name="T61" fmla="*/ 19 h 40"/>
                <a:gd name="T62" fmla="*/ 25 w 33"/>
                <a:gd name="T63" fmla="*/ 16 h 40"/>
                <a:gd name="T64" fmla="*/ 25 w 33"/>
                <a:gd name="T65" fmla="*/ 12 h 40"/>
                <a:gd name="T66" fmla="*/ 23 w 33"/>
                <a:gd name="T67" fmla="*/ 9 h 40"/>
                <a:gd name="T68" fmla="*/ 20 w 33"/>
                <a:gd name="T69" fmla="*/ 7 h 40"/>
                <a:gd name="T70" fmla="*/ 16 w 33"/>
                <a:gd name="T71" fmla="*/ 6 h 40"/>
                <a:gd name="T72" fmla="*/ 13 w 33"/>
                <a:gd name="T73" fmla="*/ 7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6 h 40"/>
                <a:gd name="T80" fmla="*/ 25 w 33"/>
                <a:gd name="T81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19"/>
                    <a:pt x="33" y="20"/>
                    <a:pt x="33" y="21"/>
                  </a:cubicBezTo>
                  <a:cubicBezTo>
                    <a:pt x="33" y="21"/>
                    <a:pt x="33" y="22"/>
                    <a:pt x="3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4"/>
                    <a:pt x="8" y="26"/>
                    <a:pt x="9" y="27"/>
                  </a:cubicBezTo>
                  <a:cubicBezTo>
                    <a:pt x="9" y="28"/>
                    <a:pt x="10" y="29"/>
                    <a:pt x="11" y="30"/>
                  </a:cubicBezTo>
                  <a:cubicBezTo>
                    <a:pt x="12" y="31"/>
                    <a:pt x="13" y="32"/>
                    <a:pt x="14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2"/>
                    <a:pt x="21" y="32"/>
                    <a:pt x="22" y="32"/>
                  </a:cubicBezTo>
                  <a:cubicBezTo>
                    <a:pt x="22" y="32"/>
                    <a:pt x="23" y="31"/>
                    <a:pt x="23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5"/>
                    <a:pt x="28" y="36"/>
                    <a:pt x="27" y="37"/>
                  </a:cubicBezTo>
                  <a:cubicBezTo>
                    <a:pt x="26" y="37"/>
                    <a:pt x="25" y="38"/>
                    <a:pt x="24" y="38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20" y="39"/>
                    <a:pt x="18" y="40"/>
                    <a:pt x="17" y="40"/>
                  </a:cubicBezTo>
                  <a:cubicBezTo>
                    <a:pt x="15" y="40"/>
                    <a:pt x="13" y="39"/>
                    <a:pt x="12" y="39"/>
                  </a:cubicBezTo>
                  <a:cubicBezTo>
                    <a:pt x="11" y="38"/>
                    <a:pt x="9" y="38"/>
                    <a:pt x="8" y="37"/>
                  </a:cubicBezTo>
                  <a:cubicBezTo>
                    <a:pt x="7" y="36"/>
                    <a:pt x="6" y="35"/>
                    <a:pt x="5" y="34"/>
                  </a:cubicBezTo>
                  <a:cubicBezTo>
                    <a:pt x="4" y="34"/>
                    <a:pt x="3" y="32"/>
                    <a:pt x="3" y="31"/>
                  </a:cubicBezTo>
                  <a:cubicBezTo>
                    <a:pt x="2" y="29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6"/>
                    <a:pt x="0" y="13"/>
                    <a:pt x="1" y="11"/>
                  </a:cubicBezTo>
                  <a:cubicBezTo>
                    <a:pt x="2" y="8"/>
                    <a:pt x="3" y="6"/>
                    <a:pt x="5" y="5"/>
                  </a:cubicBezTo>
                  <a:cubicBezTo>
                    <a:pt x="6" y="3"/>
                    <a:pt x="8" y="2"/>
                    <a:pt x="10" y="1"/>
                  </a:cubicBezTo>
                  <a:cubicBezTo>
                    <a:pt x="12" y="0"/>
                    <a:pt x="14" y="0"/>
                    <a:pt x="17" y="0"/>
                  </a:cubicBezTo>
                  <a:cubicBezTo>
                    <a:pt x="20" y="0"/>
                    <a:pt x="22" y="0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0" y="7"/>
                    <a:pt x="31" y="9"/>
                    <a:pt x="32" y="11"/>
                  </a:cubicBezTo>
                  <a:cubicBezTo>
                    <a:pt x="33" y="14"/>
                    <a:pt x="33" y="16"/>
                    <a:pt x="33" y="19"/>
                  </a:cubicBezTo>
                  <a:close/>
                  <a:moveTo>
                    <a:pt x="25" y="16"/>
                  </a:moveTo>
                  <a:cubicBezTo>
                    <a:pt x="25" y="15"/>
                    <a:pt x="25" y="13"/>
                    <a:pt x="25" y="12"/>
                  </a:cubicBezTo>
                  <a:cubicBezTo>
                    <a:pt x="24" y="11"/>
                    <a:pt x="24" y="10"/>
                    <a:pt x="23" y="9"/>
                  </a:cubicBezTo>
                  <a:cubicBezTo>
                    <a:pt x="22" y="8"/>
                    <a:pt x="21" y="8"/>
                    <a:pt x="20" y="7"/>
                  </a:cubicBezTo>
                  <a:cubicBezTo>
                    <a:pt x="19" y="7"/>
                    <a:pt x="18" y="6"/>
                    <a:pt x="16" y="6"/>
                  </a:cubicBezTo>
                  <a:cubicBezTo>
                    <a:pt x="15" y="6"/>
                    <a:pt x="14" y="7"/>
                    <a:pt x="13" y="7"/>
                  </a:cubicBezTo>
                  <a:cubicBezTo>
                    <a:pt x="12" y="7"/>
                    <a:pt x="11" y="8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3"/>
                    <a:pt x="8" y="14"/>
                    <a:pt x="8" y="16"/>
                  </a:cubicBezTo>
                  <a:lnTo>
                    <a:pt x="25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FE985025-CAA5-44F2-9174-87CD1D8B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95927" y="6212575"/>
              <a:ext cx="57543" cy="99391"/>
            </a:xfrm>
            <a:custGeom>
              <a:avLst/>
              <a:gdLst>
                <a:gd name="T0" fmla="*/ 21 w 23"/>
                <a:gd name="T1" fmla="*/ 8 h 39"/>
                <a:gd name="T2" fmla="*/ 18 w 23"/>
                <a:gd name="T3" fmla="*/ 7 h 39"/>
                <a:gd name="T4" fmla="*/ 15 w 23"/>
                <a:gd name="T5" fmla="*/ 7 h 39"/>
                <a:gd name="T6" fmla="*/ 10 w 23"/>
                <a:gd name="T7" fmla="*/ 9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0 h 39"/>
                <a:gd name="T16" fmla="*/ 8 w 23"/>
                <a:gd name="T17" fmla="*/ 0 h 39"/>
                <a:gd name="T18" fmla="*/ 8 w 23"/>
                <a:gd name="T19" fmla="*/ 4 h 39"/>
                <a:gd name="T20" fmla="*/ 9 w 23"/>
                <a:gd name="T21" fmla="*/ 2 h 39"/>
                <a:gd name="T22" fmla="*/ 11 w 23"/>
                <a:gd name="T23" fmla="*/ 1 h 39"/>
                <a:gd name="T24" fmla="*/ 14 w 23"/>
                <a:gd name="T25" fmla="*/ 0 h 39"/>
                <a:gd name="T26" fmla="*/ 16 w 23"/>
                <a:gd name="T27" fmla="*/ 0 h 39"/>
                <a:gd name="T28" fmla="*/ 20 w 23"/>
                <a:gd name="T29" fmla="*/ 0 h 39"/>
                <a:gd name="T30" fmla="*/ 23 w 23"/>
                <a:gd name="T31" fmla="*/ 1 h 39"/>
                <a:gd name="T32" fmla="*/ 21 w 23"/>
                <a:gd name="T3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8"/>
                  </a:moveTo>
                  <a:cubicBezTo>
                    <a:pt x="20" y="8"/>
                    <a:pt x="19" y="8"/>
                    <a:pt x="18" y="7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3" y="7"/>
                    <a:pt x="11" y="8"/>
                    <a:pt x="10" y="9"/>
                  </a:cubicBezTo>
                  <a:cubicBezTo>
                    <a:pt x="8" y="11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2"/>
                    <a:pt x="10" y="1"/>
                    <a:pt x="11" y="1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8" y="0"/>
                    <a:pt x="19" y="0"/>
                    <a:pt x="20" y="0"/>
                  </a:cubicBezTo>
                  <a:cubicBezTo>
                    <a:pt x="21" y="0"/>
                    <a:pt x="22" y="1"/>
                    <a:pt x="23" y="1"/>
                  </a:cubicBezTo>
                  <a:lnTo>
                    <a:pt x="21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29" name="Freeform 47">
              <a:extLst>
                <a:ext uri="{FF2B5EF4-FFF2-40B4-BE49-F238E27FC236}">
                  <a16:creationId xmlns:a16="http://schemas.microsoft.com/office/drawing/2014/main" id="{1105FBBE-AD06-4F22-94D8-E2E98185FA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6494" y="6284068"/>
              <a:ext cx="29644" cy="29643"/>
            </a:xfrm>
            <a:custGeom>
              <a:avLst/>
              <a:gdLst>
                <a:gd name="T0" fmla="*/ 12 w 12"/>
                <a:gd name="T1" fmla="*/ 6 h 12"/>
                <a:gd name="T2" fmla="*/ 11 w 12"/>
                <a:gd name="T3" fmla="*/ 8 h 12"/>
                <a:gd name="T4" fmla="*/ 10 w 12"/>
                <a:gd name="T5" fmla="*/ 10 h 12"/>
                <a:gd name="T6" fmla="*/ 8 w 12"/>
                <a:gd name="T7" fmla="*/ 11 h 12"/>
                <a:gd name="T8" fmla="*/ 6 w 12"/>
                <a:gd name="T9" fmla="*/ 12 h 12"/>
                <a:gd name="T10" fmla="*/ 3 w 12"/>
                <a:gd name="T11" fmla="*/ 11 h 12"/>
                <a:gd name="T12" fmla="*/ 2 w 12"/>
                <a:gd name="T13" fmla="*/ 10 h 12"/>
                <a:gd name="T14" fmla="*/ 0 w 12"/>
                <a:gd name="T15" fmla="*/ 8 h 12"/>
                <a:gd name="T16" fmla="*/ 0 w 12"/>
                <a:gd name="T17" fmla="*/ 6 h 12"/>
                <a:gd name="T18" fmla="*/ 0 w 12"/>
                <a:gd name="T19" fmla="*/ 4 h 12"/>
                <a:gd name="T20" fmla="*/ 2 w 12"/>
                <a:gd name="T21" fmla="*/ 2 h 12"/>
                <a:gd name="T22" fmla="*/ 3 w 12"/>
                <a:gd name="T23" fmla="*/ 0 h 12"/>
                <a:gd name="T24" fmla="*/ 6 w 12"/>
                <a:gd name="T25" fmla="*/ 0 h 12"/>
                <a:gd name="T26" fmla="*/ 8 w 12"/>
                <a:gd name="T27" fmla="*/ 0 h 12"/>
                <a:gd name="T28" fmla="*/ 10 w 12"/>
                <a:gd name="T29" fmla="*/ 2 h 12"/>
                <a:gd name="T30" fmla="*/ 11 w 12"/>
                <a:gd name="T31" fmla="*/ 4 h 12"/>
                <a:gd name="T32" fmla="*/ 12 w 12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cubicBezTo>
                    <a:pt x="12" y="7"/>
                    <a:pt x="11" y="7"/>
                    <a:pt x="11" y="8"/>
                  </a:cubicBezTo>
                  <a:cubicBezTo>
                    <a:pt x="11" y="9"/>
                    <a:pt x="10" y="9"/>
                    <a:pt x="10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1"/>
                    <a:pt x="7" y="12"/>
                    <a:pt x="6" y="12"/>
                  </a:cubicBezTo>
                  <a:cubicBezTo>
                    <a:pt x="5" y="12"/>
                    <a:pt x="4" y="11"/>
                    <a:pt x="3" y="11"/>
                  </a:cubicBezTo>
                  <a:cubicBezTo>
                    <a:pt x="3" y="11"/>
                    <a:pt x="2" y="10"/>
                    <a:pt x="2" y="10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1" y="2"/>
                    <a:pt x="2" y="2"/>
                  </a:cubicBezTo>
                  <a:cubicBezTo>
                    <a:pt x="2" y="1"/>
                    <a:pt x="3" y="1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4"/>
                  </a:cubicBezTo>
                  <a:cubicBezTo>
                    <a:pt x="11" y="4"/>
                    <a:pt x="12" y="5"/>
                    <a:pt x="12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0" name="Freeform 48">
              <a:extLst>
                <a:ext uri="{FF2B5EF4-FFF2-40B4-BE49-F238E27FC236}">
                  <a16:creationId xmlns:a16="http://schemas.microsoft.com/office/drawing/2014/main" id="{8141824A-6AD4-4B53-B837-71461DD538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115" y="6388691"/>
              <a:ext cx="94161" cy="130778"/>
            </a:xfrm>
            <a:custGeom>
              <a:avLst/>
              <a:gdLst>
                <a:gd name="T0" fmla="*/ 32 w 54"/>
                <a:gd name="T1" fmla="*/ 12 h 75"/>
                <a:gd name="T2" fmla="*/ 32 w 54"/>
                <a:gd name="T3" fmla="*/ 75 h 75"/>
                <a:gd name="T4" fmla="*/ 22 w 54"/>
                <a:gd name="T5" fmla="*/ 75 h 75"/>
                <a:gd name="T6" fmla="*/ 22 w 54"/>
                <a:gd name="T7" fmla="*/ 12 h 75"/>
                <a:gd name="T8" fmla="*/ 0 w 54"/>
                <a:gd name="T9" fmla="*/ 12 h 75"/>
                <a:gd name="T10" fmla="*/ 0 w 54"/>
                <a:gd name="T11" fmla="*/ 0 h 75"/>
                <a:gd name="T12" fmla="*/ 54 w 54"/>
                <a:gd name="T13" fmla="*/ 0 h 75"/>
                <a:gd name="T14" fmla="*/ 54 w 54"/>
                <a:gd name="T15" fmla="*/ 12 h 75"/>
                <a:gd name="T16" fmla="*/ 32 w 54"/>
                <a:gd name="T17" fmla="*/ 1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75">
                  <a:moveTo>
                    <a:pt x="32" y="12"/>
                  </a:moveTo>
                  <a:lnTo>
                    <a:pt x="32" y="75"/>
                  </a:lnTo>
                  <a:lnTo>
                    <a:pt x="22" y="75"/>
                  </a:lnTo>
                  <a:lnTo>
                    <a:pt x="22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54" y="0"/>
                  </a:lnTo>
                  <a:lnTo>
                    <a:pt x="54" y="12"/>
                  </a:lnTo>
                  <a:lnTo>
                    <a:pt x="32" y="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1" name="Freeform 49">
              <a:extLst>
                <a:ext uri="{FF2B5EF4-FFF2-40B4-BE49-F238E27FC236}">
                  <a16:creationId xmlns:a16="http://schemas.microsoft.com/office/drawing/2014/main" id="{1CEF1D95-CD6C-417A-9539-CB4DBAA5E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9713" y="6383459"/>
              <a:ext cx="78468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9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1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2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9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7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8" y="17"/>
                    <a:pt x="9" y="17"/>
                  </a:cubicBezTo>
                  <a:cubicBezTo>
                    <a:pt x="10" y="16"/>
                    <a:pt x="10" y="16"/>
                    <a:pt x="11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8" y="20"/>
                    <a:pt x="29" y="22"/>
                    <a:pt x="30" y="24"/>
                  </a:cubicBezTo>
                  <a:cubicBezTo>
                    <a:pt x="30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2" name="Freeform 50">
              <a:extLst>
                <a:ext uri="{FF2B5EF4-FFF2-40B4-BE49-F238E27FC236}">
                  <a16:creationId xmlns:a16="http://schemas.microsoft.com/office/drawing/2014/main" id="{BF6CB5D3-9648-4D73-AB7C-5374814E5B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5618" y="6418333"/>
              <a:ext cx="85443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7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2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3 w 33"/>
                <a:gd name="T73" fmla="*/ 8 h 40"/>
                <a:gd name="T74" fmla="*/ 10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9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19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1"/>
                    <a:pt x="25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1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5" y="13"/>
                  </a:cubicBezTo>
                  <a:cubicBezTo>
                    <a:pt x="24" y="12"/>
                    <a:pt x="24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0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3" name="Freeform 51">
              <a:extLst>
                <a:ext uri="{FF2B5EF4-FFF2-40B4-BE49-F238E27FC236}">
                  <a16:creationId xmlns:a16="http://schemas.microsoft.com/office/drawing/2014/main" id="{55F0E322-3AEE-482E-8E59-9FB04FACA9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7320" y="6383459"/>
              <a:ext cx="83698" cy="137753"/>
            </a:xfrm>
            <a:custGeom>
              <a:avLst/>
              <a:gdLst>
                <a:gd name="T0" fmla="*/ 33 w 33"/>
                <a:gd name="T1" fmla="*/ 35 h 54"/>
                <a:gd name="T2" fmla="*/ 31 w 33"/>
                <a:gd name="T3" fmla="*/ 43 h 54"/>
                <a:gd name="T4" fmla="*/ 28 w 33"/>
                <a:gd name="T5" fmla="*/ 49 h 54"/>
                <a:gd name="T6" fmla="*/ 23 w 33"/>
                <a:gd name="T7" fmla="*/ 53 h 54"/>
                <a:gd name="T8" fmla="*/ 17 w 33"/>
                <a:gd name="T9" fmla="*/ 54 h 54"/>
                <a:gd name="T10" fmla="*/ 12 w 33"/>
                <a:gd name="T11" fmla="*/ 53 h 54"/>
                <a:gd name="T12" fmla="*/ 8 w 33"/>
                <a:gd name="T13" fmla="*/ 50 h 54"/>
                <a:gd name="T14" fmla="*/ 8 w 33"/>
                <a:gd name="T15" fmla="*/ 53 h 54"/>
                <a:gd name="T16" fmla="*/ 0 w 33"/>
                <a:gd name="T17" fmla="*/ 53 h 54"/>
                <a:gd name="T18" fmla="*/ 0 w 33"/>
                <a:gd name="T19" fmla="*/ 4 h 54"/>
                <a:gd name="T20" fmla="*/ 8 w 33"/>
                <a:gd name="T21" fmla="*/ 0 h 54"/>
                <a:gd name="T22" fmla="*/ 8 w 33"/>
                <a:gd name="T23" fmla="*/ 19 h 54"/>
                <a:gd name="T24" fmla="*/ 10 w 33"/>
                <a:gd name="T25" fmla="*/ 17 h 54"/>
                <a:gd name="T26" fmla="*/ 12 w 33"/>
                <a:gd name="T27" fmla="*/ 16 h 54"/>
                <a:gd name="T28" fmla="*/ 14 w 33"/>
                <a:gd name="T29" fmla="*/ 14 h 54"/>
                <a:gd name="T30" fmla="*/ 18 w 33"/>
                <a:gd name="T31" fmla="*/ 14 h 54"/>
                <a:gd name="T32" fmla="*/ 24 w 33"/>
                <a:gd name="T33" fmla="*/ 15 h 54"/>
                <a:gd name="T34" fmla="*/ 28 w 33"/>
                <a:gd name="T35" fmla="*/ 19 h 54"/>
                <a:gd name="T36" fmla="*/ 31 w 33"/>
                <a:gd name="T37" fmla="*/ 25 h 54"/>
                <a:gd name="T38" fmla="*/ 33 w 33"/>
                <a:gd name="T39" fmla="*/ 35 h 54"/>
                <a:gd name="T40" fmla="*/ 25 w 33"/>
                <a:gd name="T41" fmla="*/ 35 h 54"/>
                <a:gd name="T42" fmla="*/ 23 w 33"/>
                <a:gd name="T43" fmla="*/ 24 h 54"/>
                <a:gd name="T44" fmla="*/ 16 w 33"/>
                <a:gd name="T45" fmla="*/ 21 h 54"/>
                <a:gd name="T46" fmla="*/ 14 w 33"/>
                <a:gd name="T47" fmla="*/ 21 h 54"/>
                <a:gd name="T48" fmla="*/ 11 w 33"/>
                <a:gd name="T49" fmla="*/ 23 h 54"/>
                <a:gd name="T50" fmla="*/ 9 w 33"/>
                <a:gd name="T51" fmla="*/ 24 h 54"/>
                <a:gd name="T52" fmla="*/ 8 w 33"/>
                <a:gd name="T53" fmla="*/ 26 h 54"/>
                <a:gd name="T54" fmla="*/ 8 w 33"/>
                <a:gd name="T55" fmla="*/ 42 h 54"/>
                <a:gd name="T56" fmla="*/ 9 w 33"/>
                <a:gd name="T57" fmla="*/ 44 h 54"/>
                <a:gd name="T58" fmla="*/ 11 w 33"/>
                <a:gd name="T59" fmla="*/ 45 h 54"/>
                <a:gd name="T60" fmla="*/ 14 w 33"/>
                <a:gd name="T61" fmla="*/ 47 h 54"/>
                <a:gd name="T62" fmla="*/ 17 w 33"/>
                <a:gd name="T63" fmla="*/ 47 h 54"/>
                <a:gd name="T64" fmla="*/ 23 w 33"/>
                <a:gd name="T65" fmla="*/ 44 h 54"/>
                <a:gd name="T66" fmla="*/ 25 w 33"/>
                <a:gd name="T67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" h="54">
                  <a:moveTo>
                    <a:pt x="33" y="35"/>
                  </a:moveTo>
                  <a:cubicBezTo>
                    <a:pt x="33" y="38"/>
                    <a:pt x="32" y="41"/>
                    <a:pt x="31" y="43"/>
                  </a:cubicBezTo>
                  <a:cubicBezTo>
                    <a:pt x="30" y="46"/>
                    <a:pt x="29" y="48"/>
                    <a:pt x="28" y="49"/>
                  </a:cubicBezTo>
                  <a:cubicBezTo>
                    <a:pt x="27" y="51"/>
                    <a:pt x="25" y="52"/>
                    <a:pt x="23" y="53"/>
                  </a:cubicBezTo>
                  <a:cubicBezTo>
                    <a:pt x="21" y="54"/>
                    <a:pt x="19" y="54"/>
                    <a:pt x="17" y="54"/>
                  </a:cubicBezTo>
                  <a:cubicBezTo>
                    <a:pt x="16" y="54"/>
                    <a:pt x="14" y="54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8"/>
                    <a:pt x="9" y="17"/>
                    <a:pt x="10" y="17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3" y="15"/>
                    <a:pt x="13" y="15"/>
                    <a:pt x="14" y="14"/>
                  </a:cubicBezTo>
                  <a:cubicBezTo>
                    <a:pt x="15" y="14"/>
                    <a:pt x="16" y="14"/>
                    <a:pt x="18" y="14"/>
                  </a:cubicBezTo>
                  <a:cubicBezTo>
                    <a:pt x="20" y="14"/>
                    <a:pt x="22" y="14"/>
                    <a:pt x="24" y="15"/>
                  </a:cubicBezTo>
                  <a:cubicBezTo>
                    <a:pt x="25" y="16"/>
                    <a:pt x="27" y="17"/>
                    <a:pt x="28" y="19"/>
                  </a:cubicBezTo>
                  <a:cubicBezTo>
                    <a:pt x="30" y="21"/>
                    <a:pt x="31" y="23"/>
                    <a:pt x="31" y="25"/>
                  </a:cubicBezTo>
                  <a:cubicBezTo>
                    <a:pt x="32" y="28"/>
                    <a:pt x="33" y="31"/>
                    <a:pt x="33" y="35"/>
                  </a:cubicBezTo>
                  <a:close/>
                  <a:moveTo>
                    <a:pt x="25" y="35"/>
                  </a:moveTo>
                  <a:cubicBezTo>
                    <a:pt x="25" y="30"/>
                    <a:pt x="24" y="27"/>
                    <a:pt x="23" y="24"/>
                  </a:cubicBezTo>
                  <a:cubicBezTo>
                    <a:pt x="21" y="22"/>
                    <a:pt x="19" y="21"/>
                    <a:pt x="16" y="21"/>
                  </a:cubicBezTo>
                  <a:cubicBezTo>
                    <a:pt x="15" y="21"/>
                    <a:pt x="15" y="21"/>
                    <a:pt x="14" y="21"/>
                  </a:cubicBezTo>
                  <a:cubicBezTo>
                    <a:pt x="13" y="22"/>
                    <a:pt x="12" y="22"/>
                    <a:pt x="11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5"/>
                    <a:pt x="8" y="25"/>
                    <a:pt x="8" y="26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3"/>
                    <a:pt x="9" y="43"/>
                    <a:pt x="9" y="44"/>
                  </a:cubicBezTo>
                  <a:cubicBezTo>
                    <a:pt x="10" y="44"/>
                    <a:pt x="11" y="45"/>
                    <a:pt x="11" y="45"/>
                  </a:cubicBezTo>
                  <a:cubicBezTo>
                    <a:pt x="12" y="46"/>
                    <a:pt x="13" y="46"/>
                    <a:pt x="14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9" y="47"/>
                    <a:pt x="21" y="46"/>
                    <a:pt x="23" y="44"/>
                  </a:cubicBezTo>
                  <a:cubicBezTo>
                    <a:pt x="24" y="42"/>
                    <a:pt x="25" y="39"/>
                    <a:pt x="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4" name="Freeform 52">
              <a:extLst>
                <a:ext uri="{FF2B5EF4-FFF2-40B4-BE49-F238E27FC236}">
                  <a16:creationId xmlns:a16="http://schemas.microsoft.com/office/drawing/2014/main" id="{0D3C59AD-7CCF-4166-9D21-3C34848893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6713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1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1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8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5" name="Freeform 53">
              <a:extLst>
                <a:ext uri="{FF2B5EF4-FFF2-40B4-BE49-F238E27FC236}">
                  <a16:creationId xmlns:a16="http://schemas.microsoft.com/office/drawing/2014/main" id="{9C9DA4CE-7B4D-42AE-9264-92B7D7757D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0873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1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2" y="54"/>
                    <a:pt x="11" y="54"/>
                  </a:cubicBezTo>
                  <a:cubicBezTo>
                    <a:pt x="10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6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2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6" name="Freeform 54">
              <a:extLst>
                <a:ext uri="{FF2B5EF4-FFF2-40B4-BE49-F238E27FC236}">
                  <a16:creationId xmlns:a16="http://schemas.microsoft.com/office/drawing/2014/main" id="{DBCBD0D2-5C9C-4B12-8CF8-9CA320825E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8877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7" name="Freeform 55">
              <a:extLst>
                <a:ext uri="{FF2B5EF4-FFF2-40B4-BE49-F238E27FC236}">
                  <a16:creationId xmlns:a16="http://schemas.microsoft.com/office/drawing/2014/main" id="{CDCFBD31-7961-4587-876E-1FAFC4E74A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0370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2 w 33"/>
                <a:gd name="T5" fmla="*/ 23 h 40"/>
                <a:gd name="T6" fmla="*/ 7 w 33"/>
                <a:gd name="T7" fmla="*/ 23 h 40"/>
                <a:gd name="T8" fmla="*/ 8 w 33"/>
                <a:gd name="T9" fmla="*/ 28 h 40"/>
                <a:gd name="T10" fmla="*/ 10 w 33"/>
                <a:gd name="T11" fmla="*/ 31 h 40"/>
                <a:gd name="T12" fmla="*/ 13 w 33"/>
                <a:gd name="T13" fmla="*/ 33 h 40"/>
                <a:gd name="T14" fmla="*/ 17 w 33"/>
                <a:gd name="T15" fmla="*/ 33 h 40"/>
                <a:gd name="T16" fmla="*/ 19 w 33"/>
                <a:gd name="T17" fmla="*/ 33 h 40"/>
                <a:gd name="T18" fmla="*/ 21 w 33"/>
                <a:gd name="T19" fmla="*/ 32 h 40"/>
                <a:gd name="T20" fmla="*/ 23 w 33"/>
                <a:gd name="T21" fmla="*/ 32 h 40"/>
                <a:gd name="T22" fmla="*/ 25 w 33"/>
                <a:gd name="T23" fmla="*/ 30 h 40"/>
                <a:gd name="T24" fmla="*/ 29 w 33"/>
                <a:gd name="T25" fmla="*/ 35 h 40"/>
                <a:gd name="T26" fmla="*/ 27 w 33"/>
                <a:gd name="T27" fmla="*/ 37 h 40"/>
                <a:gd name="T28" fmla="*/ 24 w 33"/>
                <a:gd name="T29" fmla="*/ 39 h 40"/>
                <a:gd name="T30" fmla="*/ 20 w 33"/>
                <a:gd name="T31" fmla="*/ 40 h 40"/>
                <a:gd name="T32" fmla="*/ 16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2 w 33"/>
                <a:gd name="T41" fmla="*/ 31 h 40"/>
                <a:gd name="T42" fmla="*/ 0 w 33"/>
                <a:gd name="T43" fmla="*/ 26 h 40"/>
                <a:gd name="T44" fmla="*/ 0 w 33"/>
                <a:gd name="T45" fmla="*/ 20 h 40"/>
                <a:gd name="T46" fmla="*/ 1 w 33"/>
                <a:gd name="T47" fmla="*/ 12 h 40"/>
                <a:gd name="T48" fmla="*/ 4 w 33"/>
                <a:gd name="T49" fmla="*/ 5 h 40"/>
                <a:gd name="T50" fmla="*/ 10 w 33"/>
                <a:gd name="T51" fmla="*/ 1 h 40"/>
                <a:gd name="T52" fmla="*/ 16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5 w 33"/>
                <a:gd name="T63" fmla="*/ 17 h 40"/>
                <a:gd name="T64" fmla="*/ 24 w 33"/>
                <a:gd name="T65" fmla="*/ 13 h 40"/>
                <a:gd name="T66" fmla="*/ 23 w 33"/>
                <a:gd name="T67" fmla="*/ 10 h 40"/>
                <a:gd name="T68" fmla="*/ 20 w 33"/>
                <a:gd name="T69" fmla="*/ 8 h 40"/>
                <a:gd name="T70" fmla="*/ 16 w 33"/>
                <a:gd name="T71" fmla="*/ 7 h 40"/>
                <a:gd name="T72" fmla="*/ 12 w 33"/>
                <a:gd name="T73" fmla="*/ 8 h 40"/>
                <a:gd name="T74" fmla="*/ 10 w 33"/>
                <a:gd name="T75" fmla="*/ 9 h 40"/>
                <a:gd name="T76" fmla="*/ 8 w 33"/>
                <a:gd name="T77" fmla="*/ 12 h 40"/>
                <a:gd name="T78" fmla="*/ 7 w 33"/>
                <a:gd name="T79" fmla="*/ 17 h 40"/>
                <a:gd name="T80" fmla="*/ 25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2" y="22"/>
                    <a:pt x="32" y="22"/>
                    <a:pt x="32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5"/>
                    <a:pt x="8" y="26"/>
                    <a:pt x="8" y="28"/>
                  </a:cubicBezTo>
                  <a:cubicBezTo>
                    <a:pt x="9" y="29"/>
                    <a:pt x="10" y="30"/>
                    <a:pt x="10" y="31"/>
                  </a:cubicBezTo>
                  <a:cubicBezTo>
                    <a:pt x="11" y="32"/>
                    <a:pt x="12" y="32"/>
                    <a:pt x="13" y="33"/>
                  </a:cubicBezTo>
                  <a:cubicBezTo>
                    <a:pt x="14" y="33"/>
                    <a:pt x="16" y="33"/>
                    <a:pt x="17" y="33"/>
                  </a:cubicBezTo>
                  <a:cubicBezTo>
                    <a:pt x="18" y="33"/>
                    <a:pt x="18" y="33"/>
                    <a:pt x="19" y="33"/>
                  </a:cubicBezTo>
                  <a:cubicBezTo>
                    <a:pt x="20" y="33"/>
                    <a:pt x="20" y="33"/>
                    <a:pt x="21" y="32"/>
                  </a:cubicBezTo>
                  <a:cubicBezTo>
                    <a:pt x="22" y="32"/>
                    <a:pt x="22" y="32"/>
                    <a:pt x="23" y="32"/>
                  </a:cubicBezTo>
                  <a:cubicBezTo>
                    <a:pt x="23" y="31"/>
                    <a:pt x="24" y="31"/>
                    <a:pt x="25" y="30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6" y="38"/>
                    <a:pt x="25" y="38"/>
                    <a:pt x="24" y="39"/>
                  </a:cubicBezTo>
                  <a:cubicBezTo>
                    <a:pt x="23" y="39"/>
                    <a:pt x="22" y="40"/>
                    <a:pt x="20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5" y="40"/>
                    <a:pt x="13" y="40"/>
                    <a:pt x="12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3" y="33"/>
                    <a:pt x="2" y="31"/>
                  </a:cubicBezTo>
                  <a:cubicBezTo>
                    <a:pt x="1" y="30"/>
                    <a:pt x="1" y="28"/>
                    <a:pt x="0" y="26"/>
                  </a:cubicBezTo>
                  <a:cubicBezTo>
                    <a:pt x="0" y="24"/>
                    <a:pt x="0" y="22"/>
                    <a:pt x="0" y="20"/>
                  </a:cubicBezTo>
                  <a:cubicBezTo>
                    <a:pt x="0" y="17"/>
                    <a:pt x="0" y="14"/>
                    <a:pt x="1" y="12"/>
                  </a:cubicBezTo>
                  <a:cubicBezTo>
                    <a:pt x="2" y="9"/>
                    <a:pt x="3" y="7"/>
                    <a:pt x="4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6" y="3"/>
                    <a:pt x="27" y="4"/>
                    <a:pt x="29" y="6"/>
                  </a:cubicBezTo>
                  <a:cubicBezTo>
                    <a:pt x="30" y="8"/>
                    <a:pt x="31" y="10"/>
                    <a:pt x="32" y="12"/>
                  </a:cubicBezTo>
                  <a:cubicBezTo>
                    <a:pt x="32" y="14"/>
                    <a:pt x="33" y="17"/>
                    <a:pt x="33" y="19"/>
                  </a:cubicBezTo>
                  <a:close/>
                  <a:moveTo>
                    <a:pt x="25" y="17"/>
                  </a:moveTo>
                  <a:cubicBezTo>
                    <a:pt x="25" y="15"/>
                    <a:pt x="25" y="14"/>
                    <a:pt x="24" y="13"/>
                  </a:cubicBezTo>
                  <a:cubicBezTo>
                    <a:pt x="24" y="12"/>
                    <a:pt x="23" y="11"/>
                    <a:pt x="23" y="10"/>
                  </a:cubicBezTo>
                  <a:cubicBezTo>
                    <a:pt x="22" y="9"/>
                    <a:pt x="21" y="8"/>
                    <a:pt x="20" y="8"/>
                  </a:cubicBezTo>
                  <a:cubicBezTo>
                    <a:pt x="19" y="7"/>
                    <a:pt x="17" y="7"/>
                    <a:pt x="16" y="7"/>
                  </a:cubicBezTo>
                  <a:cubicBezTo>
                    <a:pt x="15" y="7"/>
                    <a:pt x="13" y="7"/>
                    <a:pt x="12" y="8"/>
                  </a:cubicBezTo>
                  <a:cubicBezTo>
                    <a:pt x="11" y="8"/>
                    <a:pt x="11" y="9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4"/>
                    <a:pt x="7" y="15"/>
                    <a:pt x="7" y="17"/>
                  </a:cubicBezTo>
                  <a:lnTo>
                    <a:pt x="25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8" name="Freeform 56">
              <a:extLst>
                <a:ext uri="{FF2B5EF4-FFF2-40B4-BE49-F238E27FC236}">
                  <a16:creationId xmlns:a16="http://schemas.microsoft.com/office/drawing/2014/main" id="{52482C08-723A-4738-9787-3516B3C171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94993" y="6418333"/>
              <a:ext cx="55799" cy="101135"/>
            </a:xfrm>
            <a:custGeom>
              <a:avLst/>
              <a:gdLst>
                <a:gd name="T0" fmla="*/ 20 w 22"/>
                <a:gd name="T1" fmla="*/ 9 h 39"/>
                <a:gd name="T2" fmla="*/ 18 w 22"/>
                <a:gd name="T3" fmla="*/ 8 h 39"/>
                <a:gd name="T4" fmla="*/ 15 w 22"/>
                <a:gd name="T5" fmla="*/ 7 h 39"/>
                <a:gd name="T6" fmla="*/ 9 w 22"/>
                <a:gd name="T7" fmla="*/ 10 h 39"/>
                <a:gd name="T8" fmla="*/ 7 w 22"/>
                <a:gd name="T9" fmla="*/ 17 h 39"/>
                <a:gd name="T10" fmla="*/ 7 w 22"/>
                <a:gd name="T11" fmla="*/ 39 h 39"/>
                <a:gd name="T12" fmla="*/ 0 w 22"/>
                <a:gd name="T13" fmla="*/ 39 h 39"/>
                <a:gd name="T14" fmla="*/ 0 w 22"/>
                <a:gd name="T15" fmla="*/ 1 h 39"/>
                <a:gd name="T16" fmla="*/ 7 w 22"/>
                <a:gd name="T17" fmla="*/ 1 h 39"/>
                <a:gd name="T18" fmla="*/ 7 w 22"/>
                <a:gd name="T19" fmla="*/ 5 h 39"/>
                <a:gd name="T20" fmla="*/ 9 w 22"/>
                <a:gd name="T21" fmla="*/ 3 h 39"/>
                <a:gd name="T22" fmla="*/ 11 w 22"/>
                <a:gd name="T23" fmla="*/ 1 h 39"/>
                <a:gd name="T24" fmla="*/ 13 w 22"/>
                <a:gd name="T25" fmla="*/ 0 h 39"/>
                <a:gd name="T26" fmla="*/ 16 w 22"/>
                <a:gd name="T27" fmla="*/ 0 h 39"/>
                <a:gd name="T28" fmla="*/ 20 w 22"/>
                <a:gd name="T29" fmla="*/ 1 h 39"/>
                <a:gd name="T30" fmla="*/ 22 w 22"/>
                <a:gd name="T31" fmla="*/ 2 h 39"/>
                <a:gd name="T32" fmla="*/ 20 w 22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2" h="39">
                  <a:moveTo>
                    <a:pt x="20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2" y="7"/>
                    <a:pt x="10" y="8"/>
                    <a:pt x="9" y="10"/>
                  </a:cubicBezTo>
                  <a:cubicBezTo>
                    <a:pt x="8" y="12"/>
                    <a:pt x="7" y="14"/>
                    <a:pt x="7" y="1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3"/>
                    <a:pt x="9" y="3"/>
                  </a:cubicBezTo>
                  <a:cubicBezTo>
                    <a:pt x="9" y="2"/>
                    <a:pt x="10" y="2"/>
                    <a:pt x="11" y="1"/>
                  </a:cubicBezTo>
                  <a:cubicBezTo>
                    <a:pt x="11" y="1"/>
                    <a:pt x="12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0"/>
                    <a:pt x="20" y="1"/>
                  </a:cubicBezTo>
                  <a:cubicBezTo>
                    <a:pt x="21" y="1"/>
                    <a:pt x="22" y="1"/>
                    <a:pt x="22" y="2"/>
                  </a:cubicBezTo>
                  <a:lnTo>
                    <a:pt x="2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39" name="Freeform 57">
              <a:extLst>
                <a:ext uri="{FF2B5EF4-FFF2-40B4-BE49-F238E27FC236}">
                  <a16:creationId xmlns:a16="http://schemas.microsoft.com/office/drawing/2014/main" id="{5B72A8F0-33E3-42CD-88C2-C35BEC0E98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6591" y="6383459"/>
              <a:ext cx="55799" cy="137753"/>
            </a:xfrm>
            <a:custGeom>
              <a:avLst/>
              <a:gdLst>
                <a:gd name="T0" fmla="*/ 21 w 22"/>
                <a:gd name="T1" fmla="*/ 52 h 54"/>
                <a:gd name="T2" fmla="*/ 18 w 22"/>
                <a:gd name="T3" fmla="*/ 54 h 54"/>
                <a:gd name="T4" fmla="*/ 14 w 22"/>
                <a:gd name="T5" fmla="*/ 54 h 54"/>
                <a:gd name="T6" fmla="*/ 10 w 22"/>
                <a:gd name="T7" fmla="*/ 54 h 54"/>
                <a:gd name="T8" fmla="*/ 8 w 22"/>
                <a:gd name="T9" fmla="*/ 52 h 54"/>
                <a:gd name="T10" fmla="*/ 6 w 22"/>
                <a:gd name="T11" fmla="*/ 49 h 54"/>
                <a:gd name="T12" fmla="*/ 5 w 22"/>
                <a:gd name="T13" fmla="*/ 44 h 54"/>
                <a:gd name="T14" fmla="*/ 5 w 22"/>
                <a:gd name="T15" fmla="*/ 22 h 54"/>
                <a:gd name="T16" fmla="*/ 0 w 22"/>
                <a:gd name="T17" fmla="*/ 22 h 54"/>
                <a:gd name="T18" fmla="*/ 0 w 22"/>
                <a:gd name="T19" fmla="*/ 15 h 54"/>
                <a:gd name="T20" fmla="*/ 5 w 22"/>
                <a:gd name="T21" fmla="*/ 15 h 54"/>
                <a:gd name="T22" fmla="*/ 5 w 22"/>
                <a:gd name="T23" fmla="*/ 4 h 54"/>
                <a:gd name="T24" fmla="*/ 13 w 22"/>
                <a:gd name="T25" fmla="*/ 0 h 54"/>
                <a:gd name="T26" fmla="*/ 13 w 22"/>
                <a:gd name="T27" fmla="*/ 15 h 54"/>
                <a:gd name="T28" fmla="*/ 22 w 22"/>
                <a:gd name="T29" fmla="*/ 15 h 54"/>
                <a:gd name="T30" fmla="*/ 22 w 22"/>
                <a:gd name="T31" fmla="*/ 22 h 54"/>
                <a:gd name="T32" fmla="*/ 13 w 22"/>
                <a:gd name="T33" fmla="*/ 22 h 54"/>
                <a:gd name="T34" fmla="*/ 13 w 22"/>
                <a:gd name="T35" fmla="*/ 43 h 54"/>
                <a:gd name="T36" fmla="*/ 13 w 22"/>
                <a:gd name="T37" fmla="*/ 45 h 54"/>
                <a:gd name="T38" fmla="*/ 14 w 22"/>
                <a:gd name="T39" fmla="*/ 46 h 54"/>
                <a:gd name="T40" fmla="*/ 15 w 22"/>
                <a:gd name="T41" fmla="*/ 47 h 54"/>
                <a:gd name="T42" fmla="*/ 17 w 22"/>
                <a:gd name="T43" fmla="*/ 47 h 54"/>
                <a:gd name="T44" fmla="*/ 20 w 22"/>
                <a:gd name="T45" fmla="*/ 47 h 54"/>
                <a:gd name="T46" fmla="*/ 22 w 22"/>
                <a:gd name="T47" fmla="*/ 46 h 54"/>
                <a:gd name="T48" fmla="*/ 21 w 22"/>
                <a:gd name="T49" fmla="*/ 5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54">
                  <a:moveTo>
                    <a:pt x="21" y="52"/>
                  </a:moveTo>
                  <a:cubicBezTo>
                    <a:pt x="20" y="53"/>
                    <a:pt x="19" y="53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13" y="54"/>
                    <a:pt x="11" y="54"/>
                    <a:pt x="10" y="54"/>
                  </a:cubicBezTo>
                  <a:cubicBezTo>
                    <a:pt x="9" y="53"/>
                    <a:pt x="9" y="53"/>
                    <a:pt x="8" y="52"/>
                  </a:cubicBezTo>
                  <a:cubicBezTo>
                    <a:pt x="7" y="51"/>
                    <a:pt x="6" y="50"/>
                    <a:pt x="6" y="49"/>
                  </a:cubicBezTo>
                  <a:cubicBezTo>
                    <a:pt x="5" y="47"/>
                    <a:pt x="5" y="46"/>
                    <a:pt x="5" y="44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4"/>
                    <a:pt x="13" y="45"/>
                  </a:cubicBezTo>
                  <a:cubicBezTo>
                    <a:pt x="13" y="45"/>
                    <a:pt x="13" y="46"/>
                    <a:pt x="14" y="46"/>
                  </a:cubicBezTo>
                  <a:cubicBezTo>
                    <a:pt x="14" y="47"/>
                    <a:pt x="14" y="47"/>
                    <a:pt x="15" y="47"/>
                  </a:cubicBezTo>
                  <a:cubicBezTo>
                    <a:pt x="15" y="47"/>
                    <a:pt x="16" y="47"/>
                    <a:pt x="17" y="47"/>
                  </a:cubicBezTo>
                  <a:cubicBezTo>
                    <a:pt x="18" y="47"/>
                    <a:pt x="19" y="47"/>
                    <a:pt x="20" y="47"/>
                  </a:cubicBezTo>
                  <a:cubicBezTo>
                    <a:pt x="21" y="46"/>
                    <a:pt x="21" y="46"/>
                    <a:pt x="22" y="46"/>
                  </a:cubicBezTo>
                  <a:lnTo>
                    <a:pt x="21" y="5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0" name="Freeform 58">
              <a:extLst>
                <a:ext uri="{FF2B5EF4-FFF2-40B4-BE49-F238E27FC236}">
                  <a16:creationId xmlns:a16="http://schemas.microsoft.com/office/drawing/2014/main" id="{73FC54A2-6588-499B-968A-79F4CA9CF5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5058" y="6383459"/>
              <a:ext cx="80211" cy="136010"/>
            </a:xfrm>
            <a:custGeom>
              <a:avLst/>
              <a:gdLst>
                <a:gd name="T0" fmla="*/ 23 w 31"/>
                <a:gd name="T1" fmla="*/ 53 h 53"/>
                <a:gd name="T2" fmla="*/ 23 w 31"/>
                <a:gd name="T3" fmla="*/ 32 h 53"/>
                <a:gd name="T4" fmla="*/ 21 w 31"/>
                <a:gd name="T5" fmla="*/ 24 h 53"/>
                <a:gd name="T6" fmla="*/ 15 w 31"/>
                <a:gd name="T7" fmla="*/ 21 h 53"/>
                <a:gd name="T8" fmla="*/ 12 w 31"/>
                <a:gd name="T9" fmla="*/ 22 h 53"/>
                <a:gd name="T10" fmla="*/ 10 w 31"/>
                <a:gd name="T11" fmla="*/ 24 h 53"/>
                <a:gd name="T12" fmla="*/ 8 w 31"/>
                <a:gd name="T13" fmla="*/ 27 h 53"/>
                <a:gd name="T14" fmla="*/ 7 w 31"/>
                <a:gd name="T15" fmla="*/ 31 h 53"/>
                <a:gd name="T16" fmla="*/ 7 w 31"/>
                <a:gd name="T17" fmla="*/ 53 h 53"/>
                <a:gd name="T18" fmla="*/ 0 w 31"/>
                <a:gd name="T19" fmla="*/ 53 h 53"/>
                <a:gd name="T20" fmla="*/ 0 w 31"/>
                <a:gd name="T21" fmla="*/ 4 h 53"/>
                <a:gd name="T22" fmla="*/ 7 w 31"/>
                <a:gd name="T23" fmla="*/ 0 h 53"/>
                <a:gd name="T24" fmla="*/ 7 w 31"/>
                <a:gd name="T25" fmla="*/ 19 h 53"/>
                <a:gd name="T26" fmla="*/ 9 w 31"/>
                <a:gd name="T27" fmla="*/ 17 h 53"/>
                <a:gd name="T28" fmla="*/ 12 w 31"/>
                <a:gd name="T29" fmla="*/ 15 h 53"/>
                <a:gd name="T30" fmla="*/ 14 w 31"/>
                <a:gd name="T31" fmla="*/ 14 h 53"/>
                <a:gd name="T32" fmla="*/ 17 w 31"/>
                <a:gd name="T33" fmla="*/ 14 h 53"/>
                <a:gd name="T34" fmla="*/ 23 w 31"/>
                <a:gd name="T35" fmla="*/ 15 h 53"/>
                <a:gd name="T36" fmla="*/ 27 w 31"/>
                <a:gd name="T37" fmla="*/ 18 h 53"/>
                <a:gd name="T38" fmla="*/ 30 w 31"/>
                <a:gd name="T39" fmla="*/ 24 h 53"/>
                <a:gd name="T40" fmla="*/ 31 w 31"/>
                <a:gd name="T41" fmla="*/ 31 h 53"/>
                <a:gd name="T42" fmla="*/ 31 w 31"/>
                <a:gd name="T43" fmla="*/ 53 h 53"/>
                <a:gd name="T44" fmla="*/ 23 w 31"/>
                <a:gd name="T4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" h="53">
                  <a:moveTo>
                    <a:pt x="23" y="53"/>
                  </a:move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5"/>
                    <a:pt x="21" y="24"/>
                  </a:cubicBezTo>
                  <a:cubicBezTo>
                    <a:pt x="20" y="22"/>
                    <a:pt x="18" y="21"/>
                    <a:pt x="15" y="21"/>
                  </a:cubicBezTo>
                  <a:cubicBezTo>
                    <a:pt x="14" y="21"/>
                    <a:pt x="13" y="21"/>
                    <a:pt x="12" y="22"/>
                  </a:cubicBezTo>
                  <a:cubicBezTo>
                    <a:pt x="11" y="22"/>
                    <a:pt x="10" y="23"/>
                    <a:pt x="10" y="24"/>
                  </a:cubicBezTo>
                  <a:cubicBezTo>
                    <a:pt x="9" y="24"/>
                    <a:pt x="8" y="25"/>
                    <a:pt x="8" y="27"/>
                  </a:cubicBezTo>
                  <a:cubicBezTo>
                    <a:pt x="8" y="28"/>
                    <a:pt x="7" y="29"/>
                    <a:pt x="7" y="31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8"/>
                    <a:pt x="9" y="17"/>
                    <a:pt x="9" y="17"/>
                  </a:cubicBezTo>
                  <a:cubicBezTo>
                    <a:pt x="10" y="16"/>
                    <a:pt x="11" y="16"/>
                    <a:pt x="12" y="15"/>
                  </a:cubicBezTo>
                  <a:cubicBezTo>
                    <a:pt x="12" y="15"/>
                    <a:pt x="13" y="15"/>
                    <a:pt x="14" y="14"/>
                  </a:cubicBezTo>
                  <a:cubicBezTo>
                    <a:pt x="15" y="14"/>
                    <a:pt x="16" y="14"/>
                    <a:pt x="17" y="14"/>
                  </a:cubicBezTo>
                  <a:cubicBezTo>
                    <a:pt x="19" y="14"/>
                    <a:pt x="21" y="14"/>
                    <a:pt x="23" y="15"/>
                  </a:cubicBezTo>
                  <a:cubicBezTo>
                    <a:pt x="25" y="16"/>
                    <a:pt x="26" y="17"/>
                    <a:pt x="27" y="18"/>
                  </a:cubicBezTo>
                  <a:cubicBezTo>
                    <a:pt x="29" y="20"/>
                    <a:pt x="29" y="22"/>
                    <a:pt x="30" y="24"/>
                  </a:cubicBezTo>
                  <a:cubicBezTo>
                    <a:pt x="31" y="26"/>
                    <a:pt x="31" y="29"/>
                    <a:pt x="31" y="31"/>
                  </a:cubicBezTo>
                  <a:cubicBezTo>
                    <a:pt x="31" y="53"/>
                    <a:pt x="31" y="53"/>
                    <a:pt x="31" y="53"/>
                  </a:cubicBezTo>
                  <a:lnTo>
                    <a:pt x="23" y="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1" name="Freeform 59">
              <a:extLst>
                <a:ext uri="{FF2B5EF4-FFF2-40B4-BE49-F238E27FC236}">
                  <a16:creationId xmlns:a16="http://schemas.microsoft.com/office/drawing/2014/main" id="{1E6AB002-C130-4648-A18E-BA496FF175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2706" y="6418333"/>
              <a:ext cx="83698" cy="102879"/>
            </a:xfrm>
            <a:custGeom>
              <a:avLst/>
              <a:gdLst>
                <a:gd name="T0" fmla="*/ 33 w 33"/>
                <a:gd name="T1" fmla="*/ 19 h 40"/>
                <a:gd name="T2" fmla="*/ 33 w 33"/>
                <a:gd name="T3" fmla="*/ 21 h 40"/>
                <a:gd name="T4" fmla="*/ 33 w 33"/>
                <a:gd name="T5" fmla="*/ 23 h 40"/>
                <a:gd name="T6" fmla="*/ 8 w 33"/>
                <a:gd name="T7" fmla="*/ 23 h 40"/>
                <a:gd name="T8" fmla="*/ 9 w 33"/>
                <a:gd name="T9" fmla="*/ 28 h 40"/>
                <a:gd name="T10" fmla="*/ 11 w 33"/>
                <a:gd name="T11" fmla="*/ 31 h 40"/>
                <a:gd name="T12" fmla="*/ 14 w 33"/>
                <a:gd name="T13" fmla="*/ 33 h 40"/>
                <a:gd name="T14" fmla="*/ 17 w 33"/>
                <a:gd name="T15" fmla="*/ 33 h 40"/>
                <a:gd name="T16" fmla="*/ 20 w 33"/>
                <a:gd name="T17" fmla="*/ 33 h 40"/>
                <a:gd name="T18" fmla="*/ 22 w 33"/>
                <a:gd name="T19" fmla="*/ 32 h 40"/>
                <a:gd name="T20" fmla="*/ 24 w 33"/>
                <a:gd name="T21" fmla="*/ 32 h 40"/>
                <a:gd name="T22" fmla="*/ 26 w 33"/>
                <a:gd name="T23" fmla="*/ 30 h 40"/>
                <a:gd name="T24" fmla="*/ 30 w 33"/>
                <a:gd name="T25" fmla="*/ 35 h 40"/>
                <a:gd name="T26" fmla="*/ 27 w 33"/>
                <a:gd name="T27" fmla="*/ 37 h 40"/>
                <a:gd name="T28" fmla="*/ 25 w 33"/>
                <a:gd name="T29" fmla="*/ 39 h 40"/>
                <a:gd name="T30" fmla="*/ 21 w 33"/>
                <a:gd name="T31" fmla="*/ 40 h 40"/>
                <a:gd name="T32" fmla="*/ 17 w 33"/>
                <a:gd name="T33" fmla="*/ 40 h 40"/>
                <a:gd name="T34" fmla="*/ 12 w 33"/>
                <a:gd name="T35" fmla="*/ 39 h 40"/>
                <a:gd name="T36" fmla="*/ 8 w 33"/>
                <a:gd name="T37" fmla="*/ 38 h 40"/>
                <a:gd name="T38" fmla="*/ 5 w 33"/>
                <a:gd name="T39" fmla="*/ 35 h 40"/>
                <a:gd name="T40" fmla="*/ 3 w 33"/>
                <a:gd name="T41" fmla="*/ 31 h 40"/>
                <a:gd name="T42" fmla="*/ 1 w 33"/>
                <a:gd name="T43" fmla="*/ 26 h 40"/>
                <a:gd name="T44" fmla="*/ 0 w 33"/>
                <a:gd name="T45" fmla="*/ 20 h 40"/>
                <a:gd name="T46" fmla="*/ 2 w 33"/>
                <a:gd name="T47" fmla="*/ 12 h 40"/>
                <a:gd name="T48" fmla="*/ 5 w 33"/>
                <a:gd name="T49" fmla="*/ 5 h 40"/>
                <a:gd name="T50" fmla="*/ 10 w 33"/>
                <a:gd name="T51" fmla="*/ 1 h 40"/>
                <a:gd name="T52" fmla="*/ 17 w 33"/>
                <a:gd name="T53" fmla="*/ 0 h 40"/>
                <a:gd name="T54" fmla="*/ 24 w 33"/>
                <a:gd name="T55" fmla="*/ 2 h 40"/>
                <a:gd name="T56" fmla="*/ 29 w 33"/>
                <a:gd name="T57" fmla="*/ 6 h 40"/>
                <a:gd name="T58" fmla="*/ 32 w 33"/>
                <a:gd name="T59" fmla="*/ 12 h 40"/>
                <a:gd name="T60" fmla="*/ 33 w 33"/>
                <a:gd name="T61" fmla="*/ 19 h 40"/>
                <a:gd name="T62" fmla="*/ 26 w 33"/>
                <a:gd name="T63" fmla="*/ 17 h 40"/>
                <a:gd name="T64" fmla="*/ 25 w 33"/>
                <a:gd name="T65" fmla="*/ 13 h 40"/>
                <a:gd name="T66" fmla="*/ 23 w 33"/>
                <a:gd name="T67" fmla="*/ 10 h 40"/>
                <a:gd name="T68" fmla="*/ 21 w 33"/>
                <a:gd name="T69" fmla="*/ 8 h 40"/>
                <a:gd name="T70" fmla="*/ 17 w 33"/>
                <a:gd name="T71" fmla="*/ 7 h 40"/>
                <a:gd name="T72" fmla="*/ 13 w 33"/>
                <a:gd name="T73" fmla="*/ 8 h 40"/>
                <a:gd name="T74" fmla="*/ 11 w 33"/>
                <a:gd name="T75" fmla="*/ 9 h 40"/>
                <a:gd name="T76" fmla="*/ 9 w 33"/>
                <a:gd name="T77" fmla="*/ 12 h 40"/>
                <a:gd name="T78" fmla="*/ 8 w 33"/>
                <a:gd name="T79" fmla="*/ 17 h 40"/>
                <a:gd name="T80" fmla="*/ 26 w 33"/>
                <a:gd name="T81" fmla="*/ 1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40">
                  <a:moveTo>
                    <a:pt x="33" y="19"/>
                  </a:moveTo>
                  <a:cubicBezTo>
                    <a:pt x="33" y="20"/>
                    <a:pt x="33" y="21"/>
                    <a:pt x="33" y="21"/>
                  </a:cubicBezTo>
                  <a:cubicBezTo>
                    <a:pt x="33" y="22"/>
                    <a:pt x="33" y="22"/>
                    <a:pt x="33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5"/>
                    <a:pt x="8" y="26"/>
                    <a:pt x="9" y="28"/>
                  </a:cubicBezTo>
                  <a:cubicBezTo>
                    <a:pt x="10" y="29"/>
                    <a:pt x="10" y="30"/>
                    <a:pt x="11" y="31"/>
                  </a:cubicBezTo>
                  <a:cubicBezTo>
                    <a:pt x="12" y="32"/>
                    <a:pt x="13" y="32"/>
                    <a:pt x="14" y="33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8" y="33"/>
                    <a:pt x="19" y="33"/>
                    <a:pt x="20" y="33"/>
                  </a:cubicBezTo>
                  <a:cubicBezTo>
                    <a:pt x="20" y="33"/>
                    <a:pt x="21" y="33"/>
                    <a:pt x="22" y="32"/>
                  </a:cubicBezTo>
                  <a:cubicBezTo>
                    <a:pt x="23" y="32"/>
                    <a:pt x="23" y="32"/>
                    <a:pt x="24" y="32"/>
                  </a:cubicBezTo>
                  <a:cubicBezTo>
                    <a:pt x="24" y="31"/>
                    <a:pt x="25" y="31"/>
                    <a:pt x="26" y="30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9" y="36"/>
                    <a:pt x="28" y="37"/>
                    <a:pt x="27" y="37"/>
                  </a:cubicBezTo>
                  <a:cubicBezTo>
                    <a:pt x="27" y="38"/>
                    <a:pt x="26" y="38"/>
                    <a:pt x="25" y="39"/>
                  </a:cubicBezTo>
                  <a:cubicBezTo>
                    <a:pt x="24" y="39"/>
                    <a:pt x="22" y="40"/>
                    <a:pt x="21" y="40"/>
                  </a:cubicBezTo>
                  <a:cubicBezTo>
                    <a:pt x="20" y="40"/>
                    <a:pt x="18" y="40"/>
                    <a:pt x="17" y="40"/>
                  </a:cubicBezTo>
                  <a:cubicBezTo>
                    <a:pt x="15" y="40"/>
                    <a:pt x="14" y="40"/>
                    <a:pt x="12" y="39"/>
                  </a:cubicBezTo>
                  <a:cubicBezTo>
                    <a:pt x="11" y="39"/>
                    <a:pt x="10" y="38"/>
                    <a:pt x="8" y="38"/>
                  </a:cubicBezTo>
                  <a:cubicBezTo>
                    <a:pt x="7" y="37"/>
                    <a:pt x="6" y="36"/>
                    <a:pt x="5" y="35"/>
                  </a:cubicBezTo>
                  <a:cubicBezTo>
                    <a:pt x="4" y="34"/>
                    <a:pt x="4" y="33"/>
                    <a:pt x="3" y="31"/>
                  </a:cubicBezTo>
                  <a:cubicBezTo>
                    <a:pt x="2" y="30"/>
                    <a:pt x="1" y="28"/>
                    <a:pt x="1" y="26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6" y="4"/>
                    <a:pt x="8" y="2"/>
                    <a:pt x="10" y="1"/>
                  </a:cubicBezTo>
                  <a:cubicBezTo>
                    <a:pt x="12" y="1"/>
                    <a:pt x="15" y="0"/>
                    <a:pt x="17" y="0"/>
                  </a:cubicBezTo>
                  <a:cubicBezTo>
                    <a:pt x="20" y="0"/>
                    <a:pt x="22" y="1"/>
                    <a:pt x="24" y="2"/>
                  </a:cubicBezTo>
                  <a:cubicBezTo>
                    <a:pt x="26" y="3"/>
                    <a:pt x="28" y="4"/>
                    <a:pt x="29" y="6"/>
                  </a:cubicBezTo>
                  <a:cubicBezTo>
                    <a:pt x="31" y="8"/>
                    <a:pt x="32" y="10"/>
                    <a:pt x="32" y="12"/>
                  </a:cubicBezTo>
                  <a:cubicBezTo>
                    <a:pt x="33" y="14"/>
                    <a:pt x="33" y="17"/>
                    <a:pt x="33" y="19"/>
                  </a:cubicBezTo>
                  <a:close/>
                  <a:moveTo>
                    <a:pt x="26" y="17"/>
                  </a:moveTo>
                  <a:cubicBezTo>
                    <a:pt x="26" y="15"/>
                    <a:pt x="25" y="14"/>
                    <a:pt x="25" y="13"/>
                  </a:cubicBezTo>
                  <a:cubicBezTo>
                    <a:pt x="25" y="12"/>
                    <a:pt x="24" y="11"/>
                    <a:pt x="23" y="10"/>
                  </a:cubicBezTo>
                  <a:cubicBezTo>
                    <a:pt x="23" y="9"/>
                    <a:pt x="22" y="8"/>
                    <a:pt x="21" y="8"/>
                  </a:cubicBezTo>
                  <a:cubicBezTo>
                    <a:pt x="20" y="7"/>
                    <a:pt x="18" y="7"/>
                    <a:pt x="17" y="7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8"/>
                    <a:pt x="11" y="9"/>
                    <a:pt x="11" y="9"/>
                  </a:cubicBezTo>
                  <a:cubicBezTo>
                    <a:pt x="10" y="10"/>
                    <a:pt x="9" y="11"/>
                    <a:pt x="9" y="12"/>
                  </a:cubicBezTo>
                  <a:cubicBezTo>
                    <a:pt x="8" y="14"/>
                    <a:pt x="8" y="15"/>
                    <a:pt x="8" y="17"/>
                  </a:cubicBezTo>
                  <a:lnTo>
                    <a:pt x="26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2" name="Freeform 60">
              <a:extLst>
                <a:ext uri="{FF2B5EF4-FFF2-40B4-BE49-F238E27FC236}">
                  <a16:creationId xmlns:a16="http://schemas.microsoft.com/office/drawing/2014/main" id="{B0044278-9F7F-4596-96D2-ACFBE0DEC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7435" y="6421821"/>
              <a:ext cx="122060" cy="97648"/>
            </a:xfrm>
            <a:custGeom>
              <a:avLst/>
              <a:gdLst>
                <a:gd name="T0" fmla="*/ 56 w 70"/>
                <a:gd name="T1" fmla="*/ 56 h 56"/>
                <a:gd name="T2" fmla="*/ 46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5 w 70"/>
                <a:gd name="T9" fmla="*/ 56 h 56"/>
                <a:gd name="T10" fmla="*/ 0 w 70"/>
                <a:gd name="T11" fmla="*/ 0 h 56"/>
                <a:gd name="T12" fmla="*/ 10 w 70"/>
                <a:gd name="T13" fmla="*/ 0 h 56"/>
                <a:gd name="T14" fmla="*/ 21 w 70"/>
                <a:gd name="T15" fmla="*/ 38 h 56"/>
                <a:gd name="T16" fmla="*/ 31 w 70"/>
                <a:gd name="T17" fmla="*/ 0 h 56"/>
                <a:gd name="T18" fmla="*/ 40 w 70"/>
                <a:gd name="T19" fmla="*/ 0 h 56"/>
                <a:gd name="T20" fmla="*/ 50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6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6" y="56"/>
                  </a:moveTo>
                  <a:lnTo>
                    <a:pt x="46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5" y="5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21" y="38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50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6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3" name="Freeform 61">
              <a:extLst>
                <a:ext uri="{FF2B5EF4-FFF2-40B4-BE49-F238E27FC236}">
                  <a16:creationId xmlns:a16="http://schemas.microsoft.com/office/drawing/2014/main" id="{79F75E0D-27A7-44C1-BF19-495F4768F9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859957" y="6418333"/>
              <a:ext cx="87186" cy="102879"/>
            </a:xfrm>
            <a:custGeom>
              <a:avLst/>
              <a:gdLst>
                <a:gd name="T0" fmla="*/ 34 w 34"/>
                <a:gd name="T1" fmla="*/ 20 h 40"/>
                <a:gd name="T2" fmla="*/ 33 w 34"/>
                <a:gd name="T3" fmla="*/ 28 h 40"/>
                <a:gd name="T4" fmla="*/ 29 w 34"/>
                <a:gd name="T5" fmla="*/ 35 h 40"/>
                <a:gd name="T6" fmla="*/ 24 w 34"/>
                <a:gd name="T7" fmla="*/ 39 h 40"/>
                <a:gd name="T8" fmla="*/ 17 w 34"/>
                <a:gd name="T9" fmla="*/ 40 h 40"/>
                <a:gd name="T10" fmla="*/ 10 w 34"/>
                <a:gd name="T11" fmla="*/ 39 h 40"/>
                <a:gd name="T12" fmla="*/ 5 w 34"/>
                <a:gd name="T13" fmla="*/ 35 h 40"/>
                <a:gd name="T14" fmla="*/ 1 w 34"/>
                <a:gd name="T15" fmla="*/ 28 h 40"/>
                <a:gd name="T16" fmla="*/ 0 w 34"/>
                <a:gd name="T17" fmla="*/ 20 h 40"/>
                <a:gd name="T18" fmla="*/ 1 w 34"/>
                <a:gd name="T19" fmla="*/ 12 h 40"/>
                <a:gd name="T20" fmla="*/ 5 w 34"/>
                <a:gd name="T21" fmla="*/ 5 h 40"/>
                <a:gd name="T22" fmla="*/ 11 w 34"/>
                <a:gd name="T23" fmla="*/ 1 h 40"/>
                <a:gd name="T24" fmla="*/ 17 w 34"/>
                <a:gd name="T25" fmla="*/ 0 h 40"/>
                <a:gd name="T26" fmla="*/ 24 w 34"/>
                <a:gd name="T27" fmla="*/ 1 h 40"/>
                <a:gd name="T28" fmla="*/ 29 w 34"/>
                <a:gd name="T29" fmla="*/ 5 h 40"/>
                <a:gd name="T30" fmla="*/ 33 w 34"/>
                <a:gd name="T31" fmla="*/ 12 h 40"/>
                <a:gd name="T32" fmla="*/ 34 w 34"/>
                <a:gd name="T33" fmla="*/ 20 h 40"/>
                <a:gd name="T34" fmla="*/ 27 w 34"/>
                <a:gd name="T35" fmla="*/ 20 h 40"/>
                <a:gd name="T36" fmla="*/ 26 w 34"/>
                <a:gd name="T37" fmla="*/ 15 h 40"/>
                <a:gd name="T38" fmla="*/ 24 w 34"/>
                <a:gd name="T39" fmla="*/ 11 h 40"/>
                <a:gd name="T40" fmla="*/ 21 w 34"/>
                <a:gd name="T41" fmla="*/ 8 h 40"/>
                <a:gd name="T42" fmla="*/ 17 w 34"/>
                <a:gd name="T43" fmla="*/ 7 h 40"/>
                <a:gd name="T44" fmla="*/ 13 w 34"/>
                <a:gd name="T45" fmla="*/ 8 h 40"/>
                <a:gd name="T46" fmla="*/ 10 w 34"/>
                <a:gd name="T47" fmla="*/ 11 h 40"/>
                <a:gd name="T48" fmla="*/ 8 w 34"/>
                <a:gd name="T49" fmla="*/ 15 h 40"/>
                <a:gd name="T50" fmla="*/ 8 w 34"/>
                <a:gd name="T51" fmla="*/ 20 h 40"/>
                <a:gd name="T52" fmla="*/ 8 w 34"/>
                <a:gd name="T53" fmla="*/ 26 h 40"/>
                <a:gd name="T54" fmla="*/ 10 w 34"/>
                <a:gd name="T55" fmla="*/ 30 h 40"/>
                <a:gd name="T56" fmla="*/ 13 w 34"/>
                <a:gd name="T57" fmla="*/ 32 h 40"/>
                <a:gd name="T58" fmla="*/ 17 w 34"/>
                <a:gd name="T59" fmla="*/ 33 h 40"/>
                <a:gd name="T60" fmla="*/ 21 w 34"/>
                <a:gd name="T61" fmla="*/ 32 h 40"/>
                <a:gd name="T62" fmla="*/ 24 w 34"/>
                <a:gd name="T63" fmla="*/ 29 h 40"/>
                <a:gd name="T64" fmla="*/ 26 w 34"/>
                <a:gd name="T65" fmla="*/ 25 h 40"/>
                <a:gd name="T66" fmla="*/ 27 w 34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40">
                  <a:moveTo>
                    <a:pt x="34" y="20"/>
                  </a:moveTo>
                  <a:cubicBezTo>
                    <a:pt x="34" y="23"/>
                    <a:pt x="34" y="26"/>
                    <a:pt x="33" y="28"/>
                  </a:cubicBezTo>
                  <a:cubicBezTo>
                    <a:pt x="32" y="31"/>
                    <a:pt x="31" y="33"/>
                    <a:pt x="29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2" y="40"/>
                    <a:pt x="10" y="39"/>
                  </a:cubicBezTo>
                  <a:cubicBezTo>
                    <a:pt x="8" y="38"/>
                    <a:pt x="6" y="36"/>
                    <a:pt x="5" y="35"/>
                  </a:cubicBezTo>
                  <a:cubicBezTo>
                    <a:pt x="3" y="33"/>
                    <a:pt x="2" y="31"/>
                    <a:pt x="1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1" y="12"/>
                  </a:cubicBezTo>
                  <a:cubicBezTo>
                    <a:pt x="2" y="9"/>
                    <a:pt x="4" y="7"/>
                    <a:pt x="5" y="5"/>
                  </a:cubicBezTo>
                  <a:cubicBezTo>
                    <a:pt x="7" y="4"/>
                    <a:pt x="8" y="2"/>
                    <a:pt x="11" y="1"/>
                  </a:cubicBezTo>
                  <a:cubicBezTo>
                    <a:pt x="13" y="1"/>
                    <a:pt x="15" y="0"/>
                    <a:pt x="17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29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4" y="17"/>
                    <a:pt x="34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3" y="10"/>
                    <a:pt x="22" y="9"/>
                    <a:pt x="21" y="8"/>
                  </a:cubicBezTo>
                  <a:cubicBezTo>
                    <a:pt x="20" y="8"/>
                    <a:pt x="18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9" y="12"/>
                    <a:pt x="9" y="13"/>
                    <a:pt x="8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8" y="26"/>
                  </a:cubicBezTo>
                  <a:cubicBezTo>
                    <a:pt x="9" y="27"/>
                    <a:pt x="10" y="28"/>
                    <a:pt x="10" y="30"/>
                  </a:cubicBezTo>
                  <a:cubicBezTo>
                    <a:pt x="11" y="31"/>
                    <a:pt x="12" y="32"/>
                    <a:pt x="13" y="32"/>
                  </a:cubicBezTo>
                  <a:cubicBezTo>
                    <a:pt x="15" y="33"/>
                    <a:pt x="16" y="33"/>
                    <a:pt x="17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2" y="31"/>
                    <a:pt x="23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E5B9E395-C74C-4D98-8911-EE2C765D8B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067" y="6418333"/>
              <a:ext cx="57543" cy="101135"/>
            </a:xfrm>
            <a:custGeom>
              <a:avLst/>
              <a:gdLst>
                <a:gd name="T0" fmla="*/ 21 w 23"/>
                <a:gd name="T1" fmla="*/ 9 h 39"/>
                <a:gd name="T2" fmla="*/ 18 w 23"/>
                <a:gd name="T3" fmla="*/ 8 h 39"/>
                <a:gd name="T4" fmla="*/ 15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9 w 23"/>
                <a:gd name="T21" fmla="*/ 3 h 39"/>
                <a:gd name="T22" fmla="*/ 11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0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19" y="8"/>
                    <a:pt x="18" y="8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8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9" y="3"/>
                  </a:cubicBezTo>
                  <a:cubicBezTo>
                    <a:pt x="10" y="2"/>
                    <a:pt x="11" y="2"/>
                    <a:pt x="11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19" y="0"/>
                    <a:pt x="20" y="1"/>
                  </a:cubicBezTo>
                  <a:cubicBezTo>
                    <a:pt x="21" y="1"/>
                    <a:pt x="22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5" name="Freeform 63">
              <a:extLst>
                <a:ext uri="{FF2B5EF4-FFF2-40B4-BE49-F238E27FC236}">
                  <a16:creationId xmlns:a16="http://schemas.microsoft.com/office/drawing/2014/main" id="{53BB8418-388C-4142-9A80-8BF00A87F7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3046" y="6383459"/>
              <a:ext cx="19181" cy="136010"/>
            </a:xfrm>
            <a:custGeom>
              <a:avLst/>
              <a:gdLst>
                <a:gd name="T0" fmla="*/ 0 w 11"/>
                <a:gd name="T1" fmla="*/ 78 h 78"/>
                <a:gd name="T2" fmla="*/ 0 w 11"/>
                <a:gd name="T3" fmla="*/ 6 h 78"/>
                <a:gd name="T4" fmla="*/ 11 w 11"/>
                <a:gd name="T5" fmla="*/ 0 h 78"/>
                <a:gd name="T6" fmla="*/ 11 w 11"/>
                <a:gd name="T7" fmla="*/ 78 h 78"/>
                <a:gd name="T8" fmla="*/ 0 w 11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8">
                  <a:moveTo>
                    <a:pt x="0" y="78"/>
                  </a:moveTo>
                  <a:lnTo>
                    <a:pt x="0" y="6"/>
                  </a:lnTo>
                  <a:lnTo>
                    <a:pt x="11" y="0"/>
                  </a:lnTo>
                  <a:lnTo>
                    <a:pt x="11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6" name="Freeform 64">
              <a:extLst>
                <a:ext uri="{FF2B5EF4-FFF2-40B4-BE49-F238E27FC236}">
                  <a16:creationId xmlns:a16="http://schemas.microsoft.com/office/drawing/2014/main" id="{0256DB41-B3C1-4FEB-B394-9762C00E7F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84896" y="6383459"/>
              <a:ext cx="80211" cy="137753"/>
            </a:xfrm>
            <a:custGeom>
              <a:avLst/>
              <a:gdLst>
                <a:gd name="T0" fmla="*/ 24 w 32"/>
                <a:gd name="T1" fmla="*/ 53 h 54"/>
                <a:gd name="T2" fmla="*/ 24 w 32"/>
                <a:gd name="T3" fmla="*/ 50 h 54"/>
                <a:gd name="T4" fmla="*/ 22 w 32"/>
                <a:gd name="T5" fmla="*/ 51 h 54"/>
                <a:gd name="T6" fmla="*/ 20 w 32"/>
                <a:gd name="T7" fmla="*/ 53 h 54"/>
                <a:gd name="T8" fmla="*/ 17 w 32"/>
                <a:gd name="T9" fmla="*/ 54 h 54"/>
                <a:gd name="T10" fmla="*/ 14 w 32"/>
                <a:gd name="T11" fmla="*/ 54 h 54"/>
                <a:gd name="T12" fmla="*/ 9 w 32"/>
                <a:gd name="T13" fmla="*/ 53 h 54"/>
                <a:gd name="T14" fmla="*/ 4 w 32"/>
                <a:gd name="T15" fmla="*/ 49 h 54"/>
                <a:gd name="T16" fmla="*/ 1 w 32"/>
                <a:gd name="T17" fmla="*/ 43 h 54"/>
                <a:gd name="T18" fmla="*/ 0 w 32"/>
                <a:gd name="T19" fmla="*/ 33 h 54"/>
                <a:gd name="T20" fmla="*/ 1 w 32"/>
                <a:gd name="T21" fmla="*/ 25 h 54"/>
                <a:gd name="T22" fmla="*/ 4 w 32"/>
                <a:gd name="T23" fmla="*/ 19 h 54"/>
                <a:gd name="T24" fmla="*/ 9 w 32"/>
                <a:gd name="T25" fmla="*/ 15 h 54"/>
                <a:gd name="T26" fmla="*/ 15 w 32"/>
                <a:gd name="T27" fmla="*/ 14 h 54"/>
                <a:gd name="T28" fmla="*/ 18 w 32"/>
                <a:gd name="T29" fmla="*/ 14 h 54"/>
                <a:gd name="T30" fmla="*/ 20 w 32"/>
                <a:gd name="T31" fmla="*/ 15 h 54"/>
                <a:gd name="T32" fmla="*/ 22 w 32"/>
                <a:gd name="T33" fmla="*/ 17 h 54"/>
                <a:gd name="T34" fmla="*/ 24 w 32"/>
                <a:gd name="T35" fmla="*/ 18 h 54"/>
                <a:gd name="T36" fmla="*/ 24 w 32"/>
                <a:gd name="T37" fmla="*/ 4 h 54"/>
                <a:gd name="T38" fmla="*/ 32 w 32"/>
                <a:gd name="T39" fmla="*/ 0 h 54"/>
                <a:gd name="T40" fmla="*/ 32 w 32"/>
                <a:gd name="T41" fmla="*/ 53 h 54"/>
                <a:gd name="T42" fmla="*/ 24 w 32"/>
                <a:gd name="T43" fmla="*/ 53 h 54"/>
                <a:gd name="T44" fmla="*/ 24 w 32"/>
                <a:gd name="T45" fmla="*/ 26 h 54"/>
                <a:gd name="T46" fmla="*/ 23 w 32"/>
                <a:gd name="T47" fmla="*/ 24 h 54"/>
                <a:gd name="T48" fmla="*/ 21 w 32"/>
                <a:gd name="T49" fmla="*/ 23 h 54"/>
                <a:gd name="T50" fmla="*/ 18 w 32"/>
                <a:gd name="T51" fmla="*/ 22 h 54"/>
                <a:gd name="T52" fmla="*/ 15 w 32"/>
                <a:gd name="T53" fmla="*/ 21 h 54"/>
                <a:gd name="T54" fmla="*/ 9 w 32"/>
                <a:gd name="T55" fmla="*/ 24 h 54"/>
                <a:gd name="T56" fmla="*/ 7 w 32"/>
                <a:gd name="T57" fmla="*/ 33 h 54"/>
                <a:gd name="T58" fmla="*/ 8 w 32"/>
                <a:gd name="T59" fmla="*/ 39 h 54"/>
                <a:gd name="T60" fmla="*/ 9 w 32"/>
                <a:gd name="T61" fmla="*/ 44 h 54"/>
                <a:gd name="T62" fmla="*/ 12 w 32"/>
                <a:gd name="T63" fmla="*/ 46 h 54"/>
                <a:gd name="T64" fmla="*/ 16 w 32"/>
                <a:gd name="T65" fmla="*/ 47 h 54"/>
                <a:gd name="T66" fmla="*/ 18 w 32"/>
                <a:gd name="T67" fmla="*/ 47 h 54"/>
                <a:gd name="T68" fmla="*/ 21 w 32"/>
                <a:gd name="T69" fmla="*/ 46 h 54"/>
                <a:gd name="T70" fmla="*/ 23 w 32"/>
                <a:gd name="T71" fmla="*/ 44 h 54"/>
                <a:gd name="T72" fmla="*/ 24 w 32"/>
                <a:gd name="T73" fmla="*/ 42 h 54"/>
                <a:gd name="T74" fmla="*/ 24 w 32"/>
                <a:gd name="T75" fmla="*/ 2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54">
                  <a:moveTo>
                    <a:pt x="24" y="53"/>
                  </a:move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3" y="51"/>
                    <a:pt x="22" y="51"/>
                  </a:cubicBezTo>
                  <a:cubicBezTo>
                    <a:pt x="21" y="52"/>
                    <a:pt x="21" y="52"/>
                    <a:pt x="20" y="53"/>
                  </a:cubicBezTo>
                  <a:cubicBezTo>
                    <a:pt x="19" y="53"/>
                    <a:pt x="18" y="54"/>
                    <a:pt x="17" y="54"/>
                  </a:cubicBezTo>
                  <a:cubicBezTo>
                    <a:pt x="16" y="54"/>
                    <a:pt x="15" y="54"/>
                    <a:pt x="14" y="54"/>
                  </a:cubicBezTo>
                  <a:cubicBezTo>
                    <a:pt x="12" y="54"/>
                    <a:pt x="10" y="54"/>
                    <a:pt x="9" y="53"/>
                  </a:cubicBezTo>
                  <a:cubicBezTo>
                    <a:pt x="7" y="52"/>
                    <a:pt x="5" y="51"/>
                    <a:pt x="4" y="49"/>
                  </a:cubicBezTo>
                  <a:cubicBezTo>
                    <a:pt x="3" y="48"/>
                    <a:pt x="1" y="45"/>
                    <a:pt x="1" y="43"/>
                  </a:cubicBezTo>
                  <a:cubicBezTo>
                    <a:pt x="0" y="40"/>
                    <a:pt x="0" y="37"/>
                    <a:pt x="0" y="33"/>
                  </a:cubicBezTo>
                  <a:cubicBezTo>
                    <a:pt x="0" y="30"/>
                    <a:pt x="0" y="27"/>
                    <a:pt x="1" y="25"/>
                  </a:cubicBezTo>
                  <a:cubicBezTo>
                    <a:pt x="2" y="22"/>
                    <a:pt x="3" y="20"/>
                    <a:pt x="4" y="19"/>
                  </a:cubicBezTo>
                  <a:cubicBezTo>
                    <a:pt x="6" y="17"/>
                    <a:pt x="7" y="16"/>
                    <a:pt x="9" y="15"/>
                  </a:cubicBezTo>
                  <a:cubicBezTo>
                    <a:pt x="11" y="14"/>
                    <a:pt x="13" y="14"/>
                    <a:pt x="15" y="14"/>
                  </a:cubicBezTo>
                  <a:cubicBezTo>
                    <a:pt x="16" y="14"/>
                    <a:pt x="17" y="14"/>
                    <a:pt x="18" y="14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1" y="16"/>
                    <a:pt x="22" y="16"/>
                    <a:pt x="22" y="17"/>
                  </a:cubicBezTo>
                  <a:cubicBezTo>
                    <a:pt x="23" y="17"/>
                    <a:pt x="24" y="18"/>
                    <a:pt x="24" y="1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53"/>
                    <a:pt x="32" y="53"/>
                    <a:pt x="32" y="53"/>
                  </a:cubicBezTo>
                  <a:lnTo>
                    <a:pt x="24" y="53"/>
                  </a:lnTo>
                  <a:close/>
                  <a:moveTo>
                    <a:pt x="24" y="26"/>
                  </a:moveTo>
                  <a:cubicBezTo>
                    <a:pt x="24" y="26"/>
                    <a:pt x="23" y="25"/>
                    <a:pt x="23" y="24"/>
                  </a:cubicBezTo>
                  <a:cubicBezTo>
                    <a:pt x="22" y="24"/>
                    <a:pt x="22" y="23"/>
                    <a:pt x="21" y="23"/>
                  </a:cubicBezTo>
                  <a:cubicBezTo>
                    <a:pt x="20" y="22"/>
                    <a:pt x="19" y="22"/>
                    <a:pt x="18" y="22"/>
                  </a:cubicBezTo>
                  <a:cubicBezTo>
                    <a:pt x="17" y="21"/>
                    <a:pt x="16" y="21"/>
                    <a:pt x="15" y="21"/>
                  </a:cubicBezTo>
                  <a:cubicBezTo>
                    <a:pt x="13" y="21"/>
                    <a:pt x="11" y="22"/>
                    <a:pt x="9" y="24"/>
                  </a:cubicBezTo>
                  <a:cubicBezTo>
                    <a:pt x="8" y="26"/>
                    <a:pt x="7" y="29"/>
                    <a:pt x="7" y="33"/>
                  </a:cubicBezTo>
                  <a:cubicBezTo>
                    <a:pt x="7" y="36"/>
                    <a:pt x="7" y="38"/>
                    <a:pt x="8" y="39"/>
                  </a:cubicBezTo>
                  <a:cubicBezTo>
                    <a:pt x="8" y="41"/>
                    <a:pt x="9" y="43"/>
                    <a:pt x="9" y="44"/>
                  </a:cubicBezTo>
                  <a:cubicBezTo>
                    <a:pt x="10" y="45"/>
                    <a:pt x="11" y="46"/>
                    <a:pt x="12" y="46"/>
                  </a:cubicBezTo>
                  <a:cubicBezTo>
                    <a:pt x="13" y="47"/>
                    <a:pt x="14" y="47"/>
                    <a:pt x="16" y="47"/>
                  </a:cubicBezTo>
                  <a:cubicBezTo>
                    <a:pt x="17" y="47"/>
                    <a:pt x="18" y="47"/>
                    <a:pt x="18" y="47"/>
                  </a:cubicBezTo>
                  <a:cubicBezTo>
                    <a:pt x="19" y="46"/>
                    <a:pt x="20" y="46"/>
                    <a:pt x="21" y="46"/>
                  </a:cubicBezTo>
                  <a:cubicBezTo>
                    <a:pt x="21" y="45"/>
                    <a:pt x="22" y="45"/>
                    <a:pt x="23" y="44"/>
                  </a:cubicBezTo>
                  <a:cubicBezTo>
                    <a:pt x="23" y="43"/>
                    <a:pt x="24" y="43"/>
                    <a:pt x="24" y="42"/>
                  </a:cubicBezTo>
                  <a:lnTo>
                    <a:pt x="24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7" name="Freeform 65">
              <a:extLst>
                <a:ext uri="{FF2B5EF4-FFF2-40B4-BE49-F238E27FC236}">
                  <a16:creationId xmlns:a16="http://schemas.microsoft.com/office/drawing/2014/main" id="{F2BC9C1F-3F30-47A6-B503-20FB179B7F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29624" y="6421821"/>
              <a:ext cx="122060" cy="97648"/>
            </a:xfrm>
            <a:custGeom>
              <a:avLst/>
              <a:gdLst>
                <a:gd name="T0" fmla="*/ 55 w 70"/>
                <a:gd name="T1" fmla="*/ 56 h 56"/>
                <a:gd name="T2" fmla="*/ 45 w 70"/>
                <a:gd name="T3" fmla="*/ 56 h 56"/>
                <a:gd name="T4" fmla="*/ 35 w 70"/>
                <a:gd name="T5" fmla="*/ 16 h 56"/>
                <a:gd name="T6" fmla="*/ 25 w 70"/>
                <a:gd name="T7" fmla="*/ 56 h 56"/>
                <a:gd name="T8" fmla="*/ 16 w 70"/>
                <a:gd name="T9" fmla="*/ 56 h 56"/>
                <a:gd name="T10" fmla="*/ 0 w 70"/>
                <a:gd name="T11" fmla="*/ 0 h 56"/>
                <a:gd name="T12" fmla="*/ 12 w 70"/>
                <a:gd name="T13" fmla="*/ 0 h 56"/>
                <a:gd name="T14" fmla="*/ 20 w 70"/>
                <a:gd name="T15" fmla="*/ 38 h 56"/>
                <a:gd name="T16" fmla="*/ 31 w 70"/>
                <a:gd name="T17" fmla="*/ 0 h 56"/>
                <a:gd name="T18" fmla="*/ 39 w 70"/>
                <a:gd name="T19" fmla="*/ 0 h 56"/>
                <a:gd name="T20" fmla="*/ 51 w 70"/>
                <a:gd name="T21" fmla="*/ 38 h 56"/>
                <a:gd name="T22" fmla="*/ 60 w 70"/>
                <a:gd name="T23" fmla="*/ 0 h 56"/>
                <a:gd name="T24" fmla="*/ 70 w 70"/>
                <a:gd name="T25" fmla="*/ 0 h 56"/>
                <a:gd name="T26" fmla="*/ 55 w 70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56">
                  <a:moveTo>
                    <a:pt x="55" y="56"/>
                  </a:moveTo>
                  <a:lnTo>
                    <a:pt x="45" y="56"/>
                  </a:lnTo>
                  <a:lnTo>
                    <a:pt x="35" y="16"/>
                  </a:lnTo>
                  <a:lnTo>
                    <a:pt x="25" y="56"/>
                  </a:lnTo>
                  <a:lnTo>
                    <a:pt x="16" y="56"/>
                  </a:lnTo>
                  <a:lnTo>
                    <a:pt x="0" y="0"/>
                  </a:lnTo>
                  <a:lnTo>
                    <a:pt x="12" y="0"/>
                  </a:lnTo>
                  <a:lnTo>
                    <a:pt x="20" y="38"/>
                  </a:lnTo>
                  <a:lnTo>
                    <a:pt x="31" y="0"/>
                  </a:lnTo>
                  <a:lnTo>
                    <a:pt x="39" y="0"/>
                  </a:lnTo>
                  <a:lnTo>
                    <a:pt x="51" y="38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8" name="Freeform 66">
              <a:extLst>
                <a:ext uri="{FF2B5EF4-FFF2-40B4-BE49-F238E27FC236}">
                  <a16:creationId xmlns:a16="http://schemas.microsoft.com/office/drawing/2014/main" id="{F2E1921C-CA0E-4886-93CA-956A6497CF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62147" y="6418333"/>
              <a:ext cx="88930" cy="102879"/>
            </a:xfrm>
            <a:custGeom>
              <a:avLst/>
              <a:gdLst>
                <a:gd name="T0" fmla="*/ 35 w 35"/>
                <a:gd name="T1" fmla="*/ 20 h 40"/>
                <a:gd name="T2" fmla="*/ 33 w 35"/>
                <a:gd name="T3" fmla="*/ 28 h 40"/>
                <a:gd name="T4" fmla="*/ 30 w 35"/>
                <a:gd name="T5" fmla="*/ 35 h 40"/>
                <a:gd name="T6" fmla="*/ 24 w 35"/>
                <a:gd name="T7" fmla="*/ 39 h 40"/>
                <a:gd name="T8" fmla="*/ 17 w 35"/>
                <a:gd name="T9" fmla="*/ 40 h 40"/>
                <a:gd name="T10" fmla="*/ 11 w 35"/>
                <a:gd name="T11" fmla="*/ 39 h 40"/>
                <a:gd name="T12" fmla="*/ 5 w 35"/>
                <a:gd name="T13" fmla="*/ 35 h 40"/>
                <a:gd name="T14" fmla="*/ 2 w 35"/>
                <a:gd name="T15" fmla="*/ 28 h 40"/>
                <a:gd name="T16" fmla="*/ 0 w 35"/>
                <a:gd name="T17" fmla="*/ 20 h 40"/>
                <a:gd name="T18" fmla="*/ 2 w 35"/>
                <a:gd name="T19" fmla="*/ 12 h 40"/>
                <a:gd name="T20" fmla="*/ 5 w 35"/>
                <a:gd name="T21" fmla="*/ 5 h 40"/>
                <a:gd name="T22" fmla="*/ 11 w 35"/>
                <a:gd name="T23" fmla="*/ 1 h 40"/>
                <a:gd name="T24" fmla="*/ 18 w 35"/>
                <a:gd name="T25" fmla="*/ 0 h 40"/>
                <a:gd name="T26" fmla="*/ 24 w 35"/>
                <a:gd name="T27" fmla="*/ 1 h 40"/>
                <a:gd name="T28" fmla="*/ 30 w 35"/>
                <a:gd name="T29" fmla="*/ 5 h 40"/>
                <a:gd name="T30" fmla="*/ 33 w 35"/>
                <a:gd name="T31" fmla="*/ 12 h 40"/>
                <a:gd name="T32" fmla="*/ 35 w 35"/>
                <a:gd name="T33" fmla="*/ 20 h 40"/>
                <a:gd name="T34" fmla="*/ 27 w 35"/>
                <a:gd name="T35" fmla="*/ 20 h 40"/>
                <a:gd name="T36" fmla="*/ 26 w 35"/>
                <a:gd name="T37" fmla="*/ 15 h 40"/>
                <a:gd name="T38" fmla="*/ 24 w 35"/>
                <a:gd name="T39" fmla="*/ 11 h 40"/>
                <a:gd name="T40" fmla="*/ 21 w 35"/>
                <a:gd name="T41" fmla="*/ 8 h 40"/>
                <a:gd name="T42" fmla="*/ 17 w 35"/>
                <a:gd name="T43" fmla="*/ 7 h 40"/>
                <a:gd name="T44" fmla="*/ 13 w 35"/>
                <a:gd name="T45" fmla="*/ 8 h 40"/>
                <a:gd name="T46" fmla="*/ 10 w 35"/>
                <a:gd name="T47" fmla="*/ 11 h 40"/>
                <a:gd name="T48" fmla="*/ 9 w 35"/>
                <a:gd name="T49" fmla="*/ 15 h 40"/>
                <a:gd name="T50" fmla="*/ 8 w 35"/>
                <a:gd name="T51" fmla="*/ 20 h 40"/>
                <a:gd name="T52" fmla="*/ 9 w 35"/>
                <a:gd name="T53" fmla="*/ 26 h 40"/>
                <a:gd name="T54" fmla="*/ 11 w 35"/>
                <a:gd name="T55" fmla="*/ 30 h 40"/>
                <a:gd name="T56" fmla="*/ 14 w 35"/>
                <a:gd name="T57" fmla="*/ 32 h 40"/>
                <a:gd name="T58" fmla="*/ 18 w 35"/>
                <a:gd name="T59" fmla="*/ 33 h 40"/>
                <a:gd name="T60" fmla="*/ 21 w 35"/>
                <a:gd name="T61" fmla="*/ 32 h 40"/>
                <a:gd name="T62" fmla="*/ 24 w 35"/>
                <a:gd name="T63" fmla="*/ 29 h 40"/>
                <a:gd name="T64" fmla="*/ 26 w 35"/>
                <a:gd name="T65" fmla="*/ 25 h 40"/>
                <a:gd name="T66" fmla="*/ 27 w 35"/>
                <a:gd name="T6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40">
                  <a:moveTo>
                    <a:pt x="35" y="20"/>
                  </a:moveTo>
                  <a:cubicBezTo>
                    <a:pt x="35" y="23"/>
                    <a:pt x="34" y="26"/>
                    <a:pt x="33" y="28"/>
                  </a:cubicBezTo>
                  <a:cubicBezTo>
                    <a:pt x="32" y="31"/>
                    <a:pt x="31" y="33"/>
                    <a:pt x="30" y="35"/>
                  </a:cubicBezTo>
                  <a:cubicBezTo>
                    <a:pt x="28" y="37"/>
                    <a:pt x="26" y="38"/>
                    <a:pt x="24" y="39"/>
                  </a:cubicBezTo>
                  <a:cubicBezTo>
                    <a:pt x="22" y="40"/>
                    <a:pt x="20" y="40"/>
                    <a:pt x="17" y="40"/>
                  </a:cubicBezTo>
                  <a:cubicBezTo>
                    <a:pt x="15" y="40"/>
                    <a:pt x="13" y="40"/>
                    <a:pt x="11" y="39"/>
                  </a:cubicBezTo>
                  <a:cubicBezTo>
                    <a:pt x="8" y="38"/>
                    <a:pt x="7" y="36"/>
                    <a:pt x="5" y="35"/>
                  </a:cubicBezTo>
                  <a:cubicBezTo>
                    <a:pt x="4" y="33"/>
                    <a:pt x="2" y="31"/>
                    <a:pt x="2" y="28"/>
                  </a:cubicBezTo>
                  <a:cubicBezTo>
                    <a:pt x="1" y="26"/>
                    <a:pt x="0" y="23"/>
                    <a:pt x="0" y="20"/>
                  </a:cubicBezTo>
                  <a:cubicBezTo>
                    <a:pt x="0" y="17"/>
                    <a:pt x="1" y="14"/>
                    <a:pt x="2" y="12"/>
                  </a:cubicBezTo>
                  <a:cubicBezTo>
                    <a:pt x="3" y="9"/>
                    <a:pt x="4" y="7"/>
                    <a:pt x="5" y="5"/>
                  </a:cubicBezTo>
                  <a:cubicBezTo>
                    <a:pt x="7" y="4"/>
                    <a:pt x="9" y="2"/>
                    <a:pt x="11" y="1"/>
                  </a:cubicBezTo>
                  <a:cubicBezTo>
                    <a:pt x="13" y="1"/>
                    <a:pt x="15" y="0"/>
                    <a:pt x="18" y="0"/>
                  </a:cubicBezTo>
                  <a:cubicBezTo>
                    <a:pt x="20" y="0"/>
                    <a:pt x="22" y="1"/>
                    <a:pt x="24" y="1"/>
                  </a:cubicBezTo>
                  <a:cubicBezTo>
                    <a:pt x="26" y="2"/>
                    <a:pt x="28" y="4"/>
                    <a:pt x="30" y="5"/>
                  </a:cubicBezTo>
                  <a:cubicBezTo>
                    <a:pt x="31" y="7"/>
                    <a:pt x="32" y="9"/>
                    <a:pt x="33" y="12"/>
                  </a:cubicBezTo>
                  <a:cubicBezTo>
                    <a:pt x="34" y="14"/>
                    <a:pt x="35" y="17"/>
                    <a:pt x="35" y="20"/>
                  </a:cubicBezTo>
                  <a:close/>
                  <a:moveTo>
                    <a:pt x="27" y="20"/>
                  </a:moveTo>
                  <a:cubicBezTo>
                    <a:pt x="27" y="18"/>
                    <a:pt x="27" y="16"/>
                    <a:pt x="26" y="15"/>
                  </a:cubicBezTo>
                  <a:cubicBezTo>
                    <a:pt x="26" y="13"/>
                    <a:pt x="25" y="12"/>
                    <a:pt x="24" y="11"/>
                  </a:cubicBezTo>
                  <a:cubicBezTo>
                    <a:pt x="24" y="10"/>
                    <a:pt x="23" y="9"/>
                    <a:pt x="21" y="8"/>
                  </a:cubicBezTo>
                  <a:cubicBezTo>
                    <a:pt x="20" y="8"/>
                    <a:pt x="19" y="7"/>
                    <a:pt x="17" y="7"/>
                  </a:cubicBezTo>
                  <a:cubicBezTo>
                    <a:pt x="16" y="7"/>
                    <a:pt x="14" y="8"/>
                    <a:pt x="13" y="8"/>
                  </a:cubicBezTo>
                  <a:cubicBezTo>
                    <a:pt x="12" y="9"/>
                    <a:pt x="11" y="10"/>
                    <a:pt x="10" y="11"/>
                  </a:cubicBezTo>
                  <a:cubicBezTo>
                    <a:pt x="10" y="12"/>
                    <a:pt x="9" y="13"/>
                    <a:pt x="9" y="15"/>
                  </a:cubicBezTo>
                  <a:cubicBezTo>
                    <a:pt x="8" y="16"/>
                    <a:pt x="8" y="18"/>
                    <a:pt x="8" y="20"/>
                  </a:cubicBezTo>
                  <a:cubicBezTo>
                    <a:pt x="8" y="22"/>
                    <a:pt x="8" y="24"/>
                    <a:pt x="9" y="26"/>
                  </a:cubicBezTo>
                  <a:cubicBezTo>
                    <a:pt x="9" y="27"/>
                    <a:pt x="10" y="28"/>
                    <a:pt x="11" y="30"/>
                  </a:cubicBezTo>
                  <a:cubicBezTo>
                    <a:pt x="11" y="31"/>
                    <a:pt x="12" y="32"/>
                    <a:pt x="14" y="32"/>
                  </a:cubicBezTo>
                  <a:cubicBezTo>
                    <a:pt x="15" y="33"/>
                    <a:pt x="16" y="33"/>
                    <a:pt x="18" y="33"/>
                  </a:cubicBezTo>
                  <a:cubicBezTo>
                    <a:pt x="19" y="33"/>
                    <a:pt x="20" y="33"/>
                    <a:pt x="21" y="32"/>
                  </a:cubicBezTo>
                  <a:cubicBezTo>
                    <a:pt x="23" y="31"/>
                    <a:pt x="24" y="30"/>
                    <a:pt x="24" y="29"/>
                  </a:cubicBezTo>
                  <a:cubicBezTo>
                    <a:pt x="25" y="28"/>
                    <a:pt x="26" y="27"/>
                    <a:pt x="26" y="25"/>
                  </a:cubicBezTo>
                  <a:cubicBezTo>
                    <a:pt x="27" y="24"/>
                    <a:pt x="27" y="22"/>
                    <a:pt x="27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49" name="Freeform 67">
              <a:extLst>
                <a:ext uri="{FF2B5EF4-FFF2-40B4-BE49-F238E27FC236}">
                  <a16:creationId xmlns:a16="http://schemas.microsoft.com/office/drawing/2014/main" id="{33147323-CD74-4B45-8B3D-9FC2D6ABC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468514" y="6418333"/>
              <a:ext cx="59286" cy="101135"/>
            </a:xfrm>
            <a:custGeom>
              <a:avLst/>
              <a:gdLst>
                <a:gd name="T0" fmla="*/ 21 w 23"/>
                <a:gd name="T1" fmla="*/ 9 h 39"/>
                <a:gd name="T2" fmla="*/ 19 w 23"/>
                <a:gd name="T3" fmla="*/ 8 h 39"/>
                <a:gd name="T4" fmla="*/ 16 w 23"/>
                <a:gd name="T5" fmla="*/ 7 h 39"/>
                <a:gd name="T6" fmla="*/ 10 w 23"/>
                <a:gd name="T7" fmla="*/ 10 h 39"/>
                <a:gd name="T8" fmla="*/ 8 w 23"/>
                <a:gd name="T9" fmla="*/ 17 h 39"/>
                <a:gd name="T10" fmla="*/ 8 w 23"/>
                <a:gd name="T11" fmla="*/ 39 h 39"/>
                <a:gd name="T12" fmla="*/ 0 w 23"/>
                <a:gd name="T13" fmla="*/ 39 h 39"/>
                <a:gd name="T14" fmla="*/ 0 w 23"/>
                <a:gd name="T15" fmla="*/ 1 h 39"/>
                <a:gd name="T16" fmla="*/ 8 w 23"/>
                <a:gd name="T17" fmla="*/ 1 h 39"/>
                <a:gd name="T18" fmla="*/ 8 w 23"/>
                <a:gd name="T19" fmla="*/ 5 h 39"/>
                <a:gd name="T20" fmla="*/ 10 w 23"/>
                <a:gd name="T21" fmla="*/ 3 h 39"/>
                <a:gd name="T22" fmla="*/ 12 w 23"/>
                <a:gd name="T23" fmla="*/ 1 h 39"/>
                <a:gd name="T24" fmla="*/ 14 w 23"/>
                <a:gd name="T25" fmla="*/ 0 h 39"/>
                <a:gd name="T26" fmla="*/ 17 w 23"/>
                <a:gd name="T27" fmla="*/ 0 h 39"/>
                <a:gd name="T28" fmla="*/ 21 w 23"/>
                <a:gd name="T29" fmla="*/ 1 h 39"/>
                <a:gd name="T30" fmla="*/ 23 w 23"/>
                <a:gd name="T31" fmla="*/ 2 h 39"/>
                <a:gd name="T32" fmla="*/ 21 w 23"/>
                <a:gd name="T33" fmla="*/ 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39">
                  <a:moveTo>
                    <a:pt x="21" y="9"/>
                  </a:moveTo>
                  <a:cubicBezTo>
                    <a:pt x="20" y="8"/>
                    <a:pt x="20" y="8"/>
                    <a:pt x="19" y="8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3" y="7"/>
                    <a:pt x="11" y="8"/>
                    <a:pt x="10" y="10"/>
                  </a:cubicBezTo>
                  <a:cubicBezTo>
                    <a:pt x="9" y="12"/>
                    <a:pt x="8" y="14"/>
                    <a:pt x="8" y="1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3"/>
                  </a:cubicBezTo>
                  <a:cubicBezTo>
                    <a:pt x="10" y="2"/>
                    <a:pt x="11" y="2"/>
                    <a:pt x="12" y="1"/>
                  </a:cubicBezTo>
                  <a:cubicBezTo>
                    <a:pt x="12" y="1"/>
                    <a:pt x="13" y="1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8" y="0"/>
                    <a:pt x="20" y="0"/>
                    <a:pt x="21" y="1"/>
                  </a:cubicBezTo>
                  <a:cubicBezTo>
                    <a:pt x="22" y="1"/>
                    <a:pt x="23" y="1"/>
                    <a:pt x="23" y="2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0" name="Freeform 68">
              <a:extLst>
                <a:ext uri="{FF2B5EF4-FFF2-40B4-BE49-F238E27FC236}">
                  <a16:creationId xmlns:a16="http://schemas.microsoft.com/office/drawing/2014/main" id="{646502BE-8655-4E99-B8D3-19E6C1D2B9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45237" y="6383459"/>
              <a:ext cx="76723" cy="136010"/>
            </a:xfrm>
            <a:custGeom>
              <a:avLst/>
              <a:gdLst>
                <a:gd name="T0" fmla="*/ 31 w 44"/>
                <a:gd name="T1" fmla="*/ 78 h 78"/>
                <a:gd name="T2" fmla="*/ 19 w 44"/>
                <a:gd name="T3" fmla="*/ 50 h 78"/>
                <a:gd name="T4" fmla="*/ 10 w 44"/>
                <a:gd name="T5" fmla="*/ 61 h 78"/>
                <a:gd name="T6" fmla="*/ 10 w 44"/>
                <a:gd name="T7" fmla="*/ 78 h 78"/>
                <a:gd name="T8" fmla="*/ 0 w 44"/>
                <a:gd name="T9" fmla="*/ 78 h 78"/>
                <a:gd name="T10" fmla="*/ 0 w 44"/>
                <a:gd name="T11" fmla="*/ 6 h 78"/>
                <a:gd name="T12" fmla="*/ 10 w 44"/>
                <a:gd name="T13" fmla="*/ 0 h 78"/>
                <a:gd name="T14" fmla="*/ 10 w 44"/>
                <a:gd name="T15" fmla="*/ 47 h 78"/>
                <a:gd name="T16" fmla="*/ 28 w 44"/>
                <a:gd name="T17" fmla="*/ 22 h 78"/>
                <a:gd name="T18" fmla="*/ 41 w 44"/>
                <a:gd name="T19" fmla="*/ 22 h 78"/>
                <a:gd name="T20" fmla="*/ 26 w 44"/>
                <a:gd name="T21" fmla="*/ 41 h 78"/>
                <a:gd name="T22" fmla="*/ 44 w 44"/>
                <a:gd name="T23" fmla="*/ 78 h 78"/>
                <a:gd name="T24" fmla="*/ 31 w 44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31" y="78"/>
                  </a:moveTo>
                  <a:lnTo>
                    <a:pt x="19" y="50"/>
                  </a:lnTo>
                  <a:lnTo>
                    <a:pt x="10" y="61"/>
                  </a:lnTo>
                  <a:lnTo>
                    <a:pt x="10" y="78"/>
                  </a:lnTo>
                  <a:lnTo>
                    <a:pt x="0" y="78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0" y="47"/>
                  </a:lnTo>
                  <a:lnTo>
                    <a:pt x="28" y="22"/>
                  </a:lnTo>
                  <a:lnTo>
                    <a:pt x="41" y="22"/>
                  </a:lnTo>
                  <a:lnTo>
                    <a:pt x="26" y="41"/>
                  </a:lnTo>
                  <a:lnTo>
                    <a:pt x="44" y="78"/>
                  </a:lnTo>
                  <a:lnTo>
                    <a:pt x="31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1" name="Freeform 69">
              <a:extLst>
                <a:ext uri="{FF2B5EF4-FFF2-40B4-BE49-F238E27FC236}">
                  <a16:creationId xmlns:a16="http://schemas.microsoft.com/office/drawing/2014/main" id="{7B89F1B5-6B06-45D2-838B-039A44EFF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628936" y="6418333"/>
              <a:ext cx="74980" cy="102879"/>
            </a:xfrm>
            <a:custGeom>
              <a:avLst/>
              <a:gdLst>
                <a:gd name="T0" fmla="*/ 28 w 29"/>
                <a:gd name="T1" fmla="*/ 4 h 40"/>
                <a:gd name="T2" fmla="*/ 25 w 29"/>
                <a:gd name="T3" fmla="*/ 10 h 40"/>
                <a:gd name="T4" fmla="*/ 20 w 29"/>
                <a:gd name="T5" fmla="*/ 8 h 40"/>
                <a:gd name="T6" fmla="*/ 15 w 29"/>
                <a:gd name="T7" fmla="*/ 7 h 40"/>
                <a:gd name="T8" fmla="*/ 11 w 29"/>
                <a:gd name="T9" fmla="*/ 8 h 40"/>
                <a:gd name="T10" fmla="*/ 9 w 29"/>
                <a:gd name="T11" fmla="*/ 10 h 40"/>
                <a:gd name="T12" fmla="*/ 10 w 29"/>
                <a:gd name="T13" fmla="*/ 12 h 40"/>
                <a:gd name="T14" fmla="*/ 11 w 29"/>
                <a:gd name="T15" fmla="*/ 13 h 40"/>
                <a:gd name="T16" fmla="*/ 13 w 29"/>
                <a:gd name="T17" fmla="*/ 14 h 40"/>
                <a:gd name="T18" fmla="*/ 17 w 29"/>
                <a:gd name="T19" fmla="*/ 16 h 40"/>
                <a:gd name="T20" fmla="*/ 22 w 29"/>
                <a:gd name="T21" fmla="*/ 18 h 40"/>
                <a:gd name="T22" fmla="*/ 26 w 29"/>
                <a:gd name="T23" fmla="*/ 21 h 40"/>
                <a:gd name="T24" fmla="*/ 29 w 29"/>
                <a:gd name="T25" fmla="*/ 24 h 40"/>
                <a:gd name="T26" fmla="*/ 29 w 29"/>
                <a:gd name="T27" fmla="*/ 29 h 40"/>
                <a:gd name="T28" fmla="*/ 28 w 29"/>
                <a:gd name="T29" fmla="*/ 34 h 40"/>
                <a:gd name="T30" fmla="*/ 25 w 29"/>
                <a:gd name="T31" fmla="*/ 38 h 40"/>
                <a:gd name="T32" fmla="*/ 21 w 29"/>
                <a:gd name="T33" fmla="*/ 40 h 40"/>
                <a:gd name="T34" fmla="*/ 15 w 29"/>
                <a:gd name="T35" fmla="*/ 40 h 40"/>
                <a:gd name="T36" fmla="*/ 7 w 29"/>
                <a:gd name="T37" fmla="*/ 39 h 40"/>
                <a:gd name="T38" fmla="*/ 0 w 29"/>
                <a:gd name="T39" fmla="*/ 35 h 40"/>
                <a:gd name="T40" fmla="*/ 4 w 29"/>
                <a:gd name="T41" fmla="*/ 30 h 40"/>
                <a:gd name="T42" fmla="*/ 9 w 29"/>
                <a:gd name="T43" fmla="*/ 32 h 40"/>
                <a:gd name="T44" fmla="*/ 15 w 29"/>
                <a:gd name="T45" fmla="*/ 33 h 40"/>
                <a:gd name="T46" fmla="*/ 20 w 29"/>
                <a:gd name="T47" fmla="*/ 32 h 40"/>
                <a:gd name="T48" fmla="*/ 22 w 29"/>
                <a:gd name="T49" fmla="*/ 29 h 40"/>
                <a:gd name="T50" fmla="*/ 21 w 29"/>
                <a:gd name="T51" fmla="*/ 27 h 40"/>
                <a:gd name="T52" fmla="*/ 20 w 29"/>
                <a:gd name="T53" fmla="*/ 26 h 40"/>
                <a:gd name="T54" fmla="*/ 17 w 29"/>
                <a:gd name="T55" fmla="*/ 24 h 40"/>
                <a:gd name="T56" fmla="*/ 13 w 29"/>
                <a:gd name="T57" fmla="*/ 23 h 40"/>
                <a:gd name="T58" fmla="*/ 8 w 29"/>
                <a:gd name="T59" fmla="*/ 20 h 40"/>
                <a:gd name="T60" fmla="*/ 4 w 29"/>
                <a:gd name="T61" fmla="*/ 18 h 40"/>
                <a:gd name="T62" fmla="*/ 2 w 29"/>
                <a:gd name="T63" fmla="*/ 15 h 40"/>
                <a:gd name="T64" fmla="*/ 2 w 29"/>
                <a:gd name="T65" fmla="*/ 11 h 40"/>
                <a:gd name="T66" fmla="*/ 3 w 29"/>
                <a:gd name="T67" fmla="*/ 6 h 40"/>
                <a:gd name="T68" fmla="*/ 6 w 29"/>
                <a:gd name="T69" fmla="*/ 3 h 40"/>
                <a:gd name="T70" fmla="*/ 10 w 29"/>
                <a:gd name="T71" fmla="*/ 1 h 40"/>
                <a:gd name="T72" fmla="*/ 15 w 29"/>
                <a:gd name="T73" fmla="*/ 0 h 40"/>
                <a:gd name="T74" fmla="*/ 22 w 29"/>
                <a:gd name="T75" fmla="*/ 1 h 40"/>
                <a:gd name="T76" fmla="*/ 28 w 29"/>
                <a:gd name="T77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40">
                  <a:moveTo>
                    <a:pt x="28" y="4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3" y="9"/>
                    <a:pt x="22" y="8"/>
                    <a:pt x="20" y="8"/>
                  </a:cubicBezTo>
                  <a:cubicBezTo>
                    <a:pt x="18" y="7"/>
                    <a:pt x="17" y="7"/>
                    <a:pt x="15" y="7"/>
                  </a:cubicBezTo>
                  <a:cubicBezTo>
                    <a:pt x="13" y="7"/>
                    <a:pt x="12" y="7"/>
                    <a:pt x="11" y="8"/>
                  </a:cubicBezTo>
                  <a:cubicBezTo>
                    <a:pt x="10" y="8"/>
                    <a:pt x="9" y="9"/>
                    <a:pt x="9" y="10"/>
                  </a:cubicBezTo>
                  <a:cubicBezTo>
                    <a:pt x="9" y="11"/>
                    <a:pt x="10" y="11"/>
                    <a:pt x="10" y="12"/>
                  </a:cubicBezTo>
                  <a:cubicBezTo>
                    <a:pt x="10" y="12"/>
                    <a:pt x="10" y="13"/>
                    <a:pt x="11" y="13"/>
                  </a:cubicBezTo>
                  <a:cubicBezTo>
                    <a:pt x="11" y="13"/>
                    <a:pt x="12" y="14"/>
                    <a:pt x="13" y="14"/>
                  </a:cubicBezTo>
                  <a:cubicBezTo>
                    <a:pt x="14" y="15"/>
                    <a:pt x="15" y="15"/>
                    <a:pt x="17" y="16"/>
                  </a:cubicBezTo>
                  <a:cubicBezTo>
                    <a:pt x="19" y="17"/>
                    <a:pt x="21" y="18"/>
                    <a:pt x="22" y="18"/>
                  </a:cubicBezTo>
                  <a:cubicBezTo>
                    <a:pt x="24" y="19"/>
                    <a:pt x="25" y="20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29" y="25"/>
                    <a:pt x="29" y="27"/>
                    <a:pt x="29" y="29"/>
                  </a:cubicBezTo>
                  <a:cubicBezTo>
                    <a:pt x="29" y="31"/>
                    <a:pt x="29" y="33"/>
                    <a:pt x="28" y="34"/>
                  </a:cubicBezTo>
                  <a:cubicBezTo>
                    <a:pt x="28" y="36"/>
                    <a:pt x="26" y="37"/>
                    <a:pt x="25" y="38"/>
                  </a:cubicBezTo>
                  <a:cubicBezTo>
                    <a:pt x="24" y="39"/>
                    <a:pt x="22" y="39"/>
                    <a:pt x="21" y="40"/>
                  </a:cubicBezTo>
                  <a:cubicBezTo>
                    <a:pt x="19" y="40"/>
                    <a:pt x="17" y="40"/>
                    <a:pt x="15" y="40"/>
                  </a:cubicBezTo>
                  <a:cubicBezTo>
                    <a:pt x="13" y="40"/>
                    <a:pt x="10" y="40"/>
                    <a:pt x="7" y="39"/>
                  </a:cubicBezTo>
                  <a:cubicBezTo>
                    <a:pt x="5" y="38"/>
                    <a:pt x="2" y="37"/>
                    <a:pt x="0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1"/>
                    <a:pt x="7" y="32"/>
                    <a:pt x="9" y="32"/>
                  </a:cubicBezTo>
                  <a:cubicBezTo>
                    <a:pt x="11" y="33"/>
                    <a:pt x="13" y="33"/>
                    <a:pt x="15" y="33"/>
                  </a:cubicBezTo>
                  <a:cubicBezTo>
                    <a:pt x="17" y="33"/>
                    <a:pt x="19" y="33"/>
                    <a:pt x="20" y="32"/>
                  </a:cubicBezTo>
                  <a:cubicBezTo>
                    <a:pt x="21" y="31"/>
                    <a:pt x="22" y="30"/>
                    <a:pt x="22" y="29"/>
                  </a:cubicBezTo>
                  <a:cubicBezTo>
                    <a:pt x="22" y="28"/>
                    <a:pt x="22" y="28"/>
                    <a:pt x="21" y="27"/>
                  </a:cubicBezTo>
                  <a:cubicBezTo>
                    <a:pt x="21" y="27"/>
                    <a:pt x="20" y="26"/>
                    <a:pt x="20" y="26"/>
                  </a:cubicBezTo>
                  <a:cubicBezTo>
                    <a:pt x="19" y="25"/>
                    <a:pt x="18" y="25"/>
                    <a:pt x="17" y="24"/>
                  </a:cubicBezTo>
                  <a:cubicBezTo>
                    <a:pt x="16" y="24"/>
                    <a:pt x="15" y="23"/>
                    <a:pt x="13" y="23"/>
                  </a:cubicBezTo>
                  <a:cubicBezTo>
                    <a:pt x="11" y="22"/>
                    <a:pt x="9" y="21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9"/>
                    <a:pt x="2" y="7"/>
                    <a:pt x="3" y="6"/>
                  </a:cubicBezTo>
                  <a:cubicBezTo>
                    <a:pt x="3" y="5"/>
                    <a:pt x="4" y="4"/>
                    <a:pt x="6" y="3"/>
                  </a:cubicBezTo>
                  <a:cubicBezTo>
                    <a:pt x="7" y="2"/>
                    <a:pt x="8" y="1"/>
                    <a:pt x="10" y="1"/>
                  </a:cubicBezTo>
                  <a:cubicBezTo>
                    <a:pt x="11" y="0"/>
                    <a:pt x="13" y="0"/>
                    <a:pt x="15" y="0"/>
                  </a:cubicBezTo>
                  <a:cubicBezTo>
                    <a:pt x="17" y="0"/>
                    <a:pt x="20" y="0"/>
                    <a:pt x="22" y="1"/>
                  </a:cubicBezTo>
                  <a:cubicBezTo>
                    <a:pt x="24" y="2"/>
                    <a:pt x="26" y="3"/>
                    <a:pt x="28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252" name="Freeform 70">
              <a:extLst>
                <a:ext uri="{FF2B5EF4-FFF2-40B4-BE49-F238E27FC236}">
                  <a16:creationId xmlns:a16="http://schemas.microsoft.com/office/drawing/2014/main" id="{07A005EC-C937-4146-8D02-C00C5931E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23096" y="6489826"/>
              <a:ext cx="27899" cy="31387"/>
            </a:xfrm>
            <a:custGeom>
              <a:avLst/>
              <a:gdLst>
                <a:gd name="T0" fmla="*/ 11 w 11"/>
                <a:gd name="T1" fmla="*/ 6 h 12"/>
                <a:gd name="T2" fmla="*/ 11 w 11"/>
                <a:gd name="T3" fmla="*/ 9 h 12"/>
                <a:gd name="T4" fmla="*/ 10 w 11"/>
                <a:gd name="T5" fmla="*/ 10 h 12"/>
                <a:gd name="T6" fmla="*/ 8 w 11"/>
                <a:gd name="T7" fmla="*/ 12 h 12"/>
                <a:gd name="T8" fmla="*/ 6 w 11"/>
                <a:gd name="T9" fmla="*/ 12 h 12"/>
                <a:gd name="T10" fmla="*/ 3 w 11"/>
                <a:gd name="T11" fmla="*/ 12 h 12"/>
                <a:gd name="T12" fmla="*/ 1 w 11"/>
                <a:gd name="T13" fmla="*/ 10 h 12"/>
                <a:gd name="T14" fmla="*/ 0 w 11"/>
                <a:gd name="T15" fmla="*/ 9 h 12"/>
                <a:gd name="T16" fmla="*/ 0 w 11"/>
                <a:gd name="T17" fmla="*/ 6 h 12"/>
                <a:gd name="T18" fmla="*/ 0 w 11"/>
                <a:gd name="T19" fmla="*/ 4 h 12"/>
                <a:gd name="T20" fmla="*/ 1 w 11"/>
                <a:gd name="T21" fmla="*/ 2 h 12"/>
                <a:gd name="T22" fmla="*/ 3 w 11"/>
                <a:gd name="T23" fmla="*/ 1 h 12"/>
                <a:gd name="T24" fmla="*/ 6 w 11"/>
                <a:gd name="T25" fmla="*/ 0 h 12"/>
                <a:gd name="T26" fmla="*/ 8 w 11"/>
                <a:gd name="T27" fmla="*/ 1 h 12"/>
                <a:gd name="T28" fmla="*/ 10 w 11"/>
                <a:gd name="T29" fmla="*/ 2 h 12"/>
                <a:gd name="T30" fmla="*/ 11 w 11"/>
                <a:gd name="T31" fmla="*/ 4 h 12"/>
                <a:gd name="T32" fmla="*/ 11 w 11"/>
                <a:gd name="T33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2">
                  <a:moveTo>
                    <a:pt x="11" y="6"/>
                  </a:moveTo>
                  <a:cubicBezTo>
                    <a:pt x="11" y="7"/>
                    <a:pt x="11" y="8"/>
                    <a:pt x="11" y="9"/>
                  </a:cubicBezTo>
                  <a:cubicBezTo>
                    <a:pt x="11" y="9"/>
                    <a:pt x="10" y="10"/>
                    <a:pt x="10" y="10"/>
                  </a:cubicBezTo>
                  <a:cubicBezTo>
                    <a:pt x="9" y="11"/>
                    <a:pt x="9" y="11"/>
                    <a:pt x="8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5" y="12"/>
                    <a:pt x="4" y="12"/>
                    <a:pt x="3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1" y="10"/>
                    <a:pt x="1" y="9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1" y="5"/>
                    <a:pt x="11" y="6"/>
                    <a:pt x="11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chemeClr val="bg1"/>
                </a:solidFill>
              </a:endParaRPr>
            </a:p>
          </p:txBody>
        </p:sp>
      </p:grpSp>
      <p:sp>
        <p:nvSpPr>
          <p:cNvPr id="263" name="Title 1">
            <a:extLst>
              <a:ext uri="{FF2B5EF4-FFF2-40B4-BE49-F238E27FC236}">
                <a16:creationId xmlns:a16="http://schemas.microsoft.com/office/drawing/2014/main" id="{3F36D6CC-3534-47CC-AECE-83EDA4639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158329"/>
            <a:ext cx="40004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64" name="Subtitle 2">
            <a:extLst>
              <a:ext uri="{FF2B5EF4-FFF2-40B4-BE49-F238E27FC236}">
                <a16:creationId xmlns:a16="http://schemas.microsoft.com/office/drawing/2014/main" id="{C26FB38E-4E99-4AFB-8C8C-F03F7A963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072" y="3200329"/>
            <a:ext cx="4020628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95BC52-A56D-4358-A294-750179EBB698}"/>
              </a:ext>
            </a:extLst>
          </p:cNvPr>
          <p:cNvGrpSpPr/>
          <p:nvPr userDrawn="1"/>
        </p:nvGrpSpPr>
        <p:grpSpPr>
          <a:xfrm>
            <a:off x="489366" y="876058"/>
            <a:ext cx="4855295" cy="3374475"/>
            <a:chOff x="6855933" y="899048"/>
            <a:chExt cx="4855295" cy="3374475"/>
          </a:xfrm>
          <a:solidFill>
            <a:schemeClr val="tx2"/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ECBD2AD5-9A79-4CFE-A808-769ADC8898F3}"/>
                </a:ext>
              </a:extLst>
            </p:cNvPr>
            <p:cNvSpPr/>
            <p:nvPr/>
          </p:nvSpPr>
          <p:spPr>
            <a:xfrm>
              <a:off x="6855933" y="899048"/>
              <a:ext cx="4855295" cy="3374475"/>
            </a:xfrm>
            <a:custGeom>
              <a:avLst/>
              <a:gdLst>
                <a:gd name="connsiteX0" fmla="*/ 6731 w 4855294"/>
                <a:gd name="connsiteY0" fmla="*/ 863542 h 3374474"/>
                <a:gd name="connsiteX1" fmla="*/ 6731 w 4855294"/>
                <a:gd name="connsiteY1" fmla="*/ 3095901 h 3374474"/>
                <a:gd name="connsiteX2" fmla="*/ 145659 w 4855294"/>
                <a:gd name="connsiteY2" fmla="*/ 3095901 h 3374474"/>
                <a:gd name="connsiteX3" fmla="*/ 145659 w 4855294"/>
                <a:gd name="connsiteY3" fmla="*/ 988380 h 3374474"/>
                <a:gd name="connsiteX4" fmla="*/ 4715918 w 4855294"/>
                <a:gd name="connsiteY4" fmla="*/ 179673 h 3374474"/>
                <a:gd name="connsiteX5" fmla="*/ 4715918 w 4855294"/>
                <a:gd name="connsiteY5" fmla="*/ 3234829 h 3374474"/>
                <a:gd name="connsiteX6" fmla="*/ 840208 w 4855294"/>
                <a:gd name="connsiteY6" fmla="*/ 3234829 h 3374474"/>
                <a:gd name="connsiteX7" fmla="*/ 840208 w 4855294"/>
                <a:gd name="connsiteY7" fmla="*/ 3373757 h 3374474"/>
                <a:gd name="connsiteX8" fmla="*/ 4854846 w 4855294"/>
                <a:gd name="connsiteY8" fmla="*/ 3373757 h 3374474"/>
                <a:gd name="connsiteX9" fmla="*/ 4854846 w 4855294"/>
                <a:gd name="connsiteY9" fmla="*/ 6731 h 3374474"/>
                <a:gd name="connsiteX10" fmla="*/ 6731 w 4855294"/>
                <a:gd name="connsiteY10" fmla="*/ 863542 h 337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55294" h="3374474">
                  <a:moveTo>
                    <a:pt x="6731" y="863542"/>
                  </a:moveTo>
                  <a:lnTo>
                    <a:pt x="6731" y="3095901"/>
                  </a:lnTo>
                  <a:lnTo>
                    <a:pt x="145659" y="3095901"/>
                  </a:lnTo>
                  <a:lnTo>
                    <a:pt x="145659" y="988380"/>
                  </a:lnTo>
                  <a:lnTo>
                    <a:pt x="4715918" y="179673"/>
                  </a:lnTo>
                  <a:lnTo>
                    <a:pt x="4715918" y="3234829"/>
                  </a:lnTo>
                  <a:lnTo>
                    <a:pt x="840208" y="3234829"/>
                  </a:lnTo>
                  <a:lnTo>
                    <a:pt x="840208" y="3373757"/>
                  </a:lnTo>
                  <a:lnTo>
                    <a:pt x="4854846" y="3373757"/>
                  </a:lnTo>
                  <a:lnTo>
                    <a:pt x="4854846" y="6731"/>
                  </a:lnTo>
                  <a:lnTo>
                    <a:pt x="6731" y="86354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E673CB-A779-4F64-B72D-93428DD2B26D}"/>
                </a:ext>
              </a:extLst>
            </p:cNvPr>
            <p:cNvSpPr/>
            <p:nvPr/>
          </p:nvSpPr>
          <p:spPr>
            <a:xfrm>
              <a:off x="6855933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8144C98-507D-403B-8819-FBBF64A82FA3}"/>
                </a:ext>
              </a:extLst>
            </p:cNvPr>
            <p:cNvSpPr/>
            <p:nvPr/>
          </p:nvSpPr>
          <p:spPr>
            <a:xfrm>
              <a:off x="7133789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1919CB3-2430-4DA6-BF41-59A1EF9C03CB}"/>
                </a:ext>
              </a:extLst>
            </p:cNvPr>
            <p:cNvSpPr/>
            <p:nvPr/>
          </p:nvSpPr>
          <p:spPr>
            <a:xfrm>
              <a:off x="7411555" y="4127146"/>
              <a:ext cx="143595" cy="143595"/>
            </a:xfrm>
            <a:custGeom>
              <a:avLst/>
              <a:gdLst>
                <a:gd name="connsiteX0" fmla="*/ 6731 w 143594"/>
                <a:gd name="connsiteY0" fmla="*/ 6731 h 143594"/>
                <a:gd name="connsiteX1" fmla="*/ 145659 w 143594"/>
                <a:gd name="connsiteY1" fmla="*/ 6731 h 143594"/>
                <a:gd name="connsiteX2" fmla="*/ 145659 w 143594"/>
                <a:gd name="connsiteY2" fmla="*/ 145659 h 143594"/>
                <a:gd name="connsiteX3" fmla="*/ 6731 w 143594"/>
                <a:gd name="connsiteY3" fmla="*/ 145659 h 143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594" h="143594">
                  <a:moveTo>
                    <a:pt x="6731" y="6731"/>
                  </a:moveTo>
                  <a:lnTo>
                    <a:pt x="145659" y="6731"/>
                  </a:lnTo>
                  <a:lnTo>
                    <a:pt x="145659" y="145659"/>
                  </a:lnTo>
                  <a:lnTo>
                    <a:pt x="6731" y="1456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82" name="Group 4">
            <a:extLst>
              <a:ext uri="{FF2B5EF4-FFF2-40B4-BE49-F238E27FC236}">
                <a16:creationId xmlns:a16="http://schemas.microsoft.com/office/drawing/2014/main" id="{C5FADEE5-07C4-41A9-88D6-C6D2ED1362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364788" y="4960938"/>
            <a:ext cx="1225550" cy="1435100"/>
            <a:chOff x="6529" y="3125"/>
            <a:chExt cx="772" cy="904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5A2C465B-7D43-431D-A35E-50762E769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9" y="3125"/>
              <a:ext cx="619" cy="226"/>
            </a:xfrm>
            <a:custGeom>
              <a:avLst/>
              <a:gdLst>
                <a:gd name="T0" fmla="*/ 2473 w 2473"/>
                <a:gd name="T1" fmla="*/ 0 h 902"/>
                <a:gd name="T2" fmla="*/ 0 w 2473"/>
                <a:gd name="T3" fmla="*/ 902 h 902"/>
                <a:gd name="T4" fmla="*/ 2473 w 2473"/>
                <a:gd name="T5" fmla="*/ 466 h 902"/>
                <a:gd name="T6" fmla="*/ 2473 w 2473"/>
                <a:gd name="T7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3" h="902">
                  <a:moveTo>
                    <a:pt x="2473" y="0"/>
                  </a:moveTo>
                  <a:lnTo>
                    <a:pt x="0" y="902"/>
                  </a:lnTo>
                  <a:lnTo>
                    <a:pt x="2473" y="466"/>
                  </a:lnTo>
                  <a:lnTo>
                    <a:pt x="247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AC35E6C1-71A8-4C9D-A1A5-682B0BD0A0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29" y="3444"/>
              <a:ext cx="772" cy="585"/>
            </a:xfrm>
            <a:custGeom>
              <a:avLst/>
              <a:gdLst>
                <a:gd name="T0" fmla="*/ 233 w 3088"/>
                <a:gd name="T1" fmla="*/ 1588 h 2339"/>
                <a:gd name="T2" fmla="*/ 253 w 3088"/>
                <a:gd name="T3" fmla="*/ 1795 h 2339"/>
                <a:gd name="T4" fmla="*/ 151 w 3088"/>
                <a:gd name="T5" fmla="*/ 1810 h 2339"/>
                <a:gd name="T6" fmla="*/ 351 w 3088"/>
                <a:gd name="T7" fmla="*/ 1761 h 2339"/>
                <a:gd name="T8" fmla="*/ 416 w 3088"/>
                <a:gd name="T9" fmla="*/ 1857 h 2339"/>
                <a:gd name="T10" fmla="*/ 1140 w 3088"/>
                <a:gd name="T11" fmla="*/ 1652 h 2339"/>
                <a:gd name="T12" fmla="*/ 1216 w 3088"/>
                <a:gd name="T13" fmla="*/ 1738 h 2339"/>
                <a:gd name="T14" fmla="*/ 696 w 3088"/>
                <a:gd name="T15" fmla="*/ 1546 h 2339"/>
                <a:gd name="T16" fmla="*/ 738 w 3088"/>
                <a:gd name="T17" fmla="*/ 1710 h 2339"/>
                <a:gd name="T18" fmla="*/ 860 w 3088"/>
                <a:gd name="T19" fmla="*/ 1854 h 2339"/>
                <a:gd name="T20" fmla="*/ 832 w 3088"/>
                <a:gd name="T21" fmla="*/ 1684 h 2339"/>
                <a:gd name="T22" fmla="*/ 2021 w 3088"/>
                <a:gd name="T23" fmla="*/ 1860 h 2339"/>
                <a:gd name="T24" fmla="*/ 2158 w 3088"/>
                <a:gd name="T25" fmla="*/ 1747 h 2339"/>
                <a:gd name="T26" fmla="*/ 2100 w 3088"/>
                <a:gd name="T27" fmla="*/ 1730 h 2339"/>
                <a:gd name="T28" fmla="*/ 2059 w 3088"/>
                <a:gd name="T29" fmla="*/ 1684 h 2339"/>
                <a:gd name="T30" fmla="*/ 1309 w 3088"/>
                <a:gd name="T31" fmla="*/ 1734 h 2339"/>
                <a:gd name="T32" fmla="*/ 1445 w 3088"/>
                <a:gd name="T33" fmla="*/ 1844 h 2339"/>
                <a:gd name="T34" fmla="*/ 1473 w 3088"/>
                <a:gd name="T35" fmla="*/ 1923 h 2339"/>
                <a:gd name="T36" fmla="*/ 1369 w 3088"/>
                <a:gd name="T37" fmla="*/ 1781 h 2339"/>
                <a:gd name="T38" fmla="*/ 1727 w 3088"/>
                <a:gd name="T39" fmla="*/ 1677 h 2339"/>
                <a:gd name="T40" fmla="*/ 1632 w 3088"/>
                <a:gd name="T41" fmla="*/ 1778 h 2339"/>
                <a:gd name="T42" fmla="*/ 1822 w 3088"/>
                <a:gd name="T43" fmla="*/ 1710 h 2339"/>
                <a:gd name="T44" fmla="*/ 1686 w 3088"/>
                <a:gd name="T45" fmla="*/ 1786 h 2339"/>
                <a:gd name="T46" fmla="*/ 1708 w 3088"/>
                <a:gd name="T47" fmla="*/ 1817 h 2339"/>
                <a:gd name="T48" fmla="*/ 2240 w 3088"/>
                <a:gd name="T49" fmla="*/ 1766 h 2339"/>
                <a:gd name="T50" fmla="*/ 2227 w 3088"/>
                <a:gd name="T51" fmla="*/ 1653 h 2339"/>
                <a:gd name="T52" fmla="*/ 2290 w 3088"/>
                <a:gd name="T53" fmla="*/ 1866 h 2339"/>
                <a:gd name="T54" fmla="*/ 2321 w 3088"/>
                <a:gd name="T55" fmla="*/ 1709 h 2339"/>
                <a:gd name="T56" fmla="*/ 2908 w 3088"/>
                <a:gd name="T57" fmla="*/ 1750 h 2339"/>
                <a:gd name="T58" fmla="*/ 2730 w 3088"/>
                <a:gd name="T59" fmla="*/ 1683 h 2339"/>
                <a:gd name="T60" fmla="*/ 2852 w 3088"/>
                <a:gd name="T61" fmla="*/ 1860 h 2339"/>
                <a:gd name="T62" fmla="*/ 2639 w 3088"/>
                <a:gd name="T63" fmla="*/ 1783 h 2339"/>
                <a:gd name="T64" fmla="*/ 2605 w 3088"/>
                <a:gd name="T65" fmla="*/ 1853 h 2339"/>
                <a:gd name="T66" fmla="*/ 2464 w 3088"/>
                <a:gd name="T67" fmla="*/ 1861 h 2339"/>
                <a:gd name="T68" fmla="*/ 2495 w 3088"/>
                <a:gd name="T69" fmla="*/ 1812 h 2339"/>
                <a:gd name="T70" fmla="*/ 2998 w 3088"/>
                <a:gd name="T71" fmla="*/ 1639 h 2339"/>
                <a:gd name="T72" fmla="*/ 975 w 3088"/>
                <a:gd name="T73" fmla="*/ 1860 h 2339"/>
                <a:gd name="T74" fmla="*/ 2416 w 3088"/>
                <a:gd name="T75" fmla="*/ 2069 h 2339"/>
                <a:gd name="T76" fmla="*/ 2510 w 3088"/>
                <a:gd name="T77" fmla="*/ 2251 h 2339"/>
                <a:gd name="T78" fmla="*/ 2485 w 3088"/>
                <a:gd name="T79" fmla="*/ 2074 h 2339"/>
                <a:gd name="T80" fmla="*/ 627 w 3088"/>
                <a:gd name="T81" fmla="*/ 2078 h 2339"/>
                <a:gd name="T82" fmla="*/ 672 w 3088"/>
                <a:gd name="T83" fmla="*/ 2089 h 2339"/>
                <a:gd name="T84" fmla="*/ 202 w 3088"/>
                <a:gd name="T85" fmla="*/ 2135 h 2339"/>
                <a:gd name="T86" fmla="*/ 310 w 3088"/>
                <a:gd name="T87" fmla="*/ 2174 h 2339"/>
                <a:gd name="T88" fmla="*/ 503 w 3088"/>
                <a:gd name="T89" fmla="*/ 2174 h 2339"/>
                <a:gd name="T90" fmla="*/ 374 w 3088"/>
                <a:gd name="T91" fmla="*/ 2185 h 2339"/>
                <a:gd name="T92" fmla="*/ 439 w 3088"/>
                <a:gd name="T93" fmla="*/ 2185 h 2339"/>
                <a:gd name="T94" fmla="*/ 2197 w 3088"/>
                <a:gd name="T95" fmla="*/ 2040 h 2339"/>
                <a:gd name="T96" fmla="*/ 1597 w 3088"/>
                <a:gd name="T97" fmla="*/ 2027 h 2339"/>
                <a:gd name="T98" fmla="*/ 1937 w 3088"/>
                <a:gd name="T99" fmla="*/ 2047 h 2339"/>
                <a:gd name="T100" fmla="*/ 2002 w 3088"/>
                <a:gd name="T101" fmla="*/ 2254 h 2339"/>
                <a:gd name="T102" fmla="*/ 2061 w 3088"/>
                <a:gd name="T103" fmla="*/ 2041 h 2339"/>
                <a:gd name="T104" fmla="*/ 2002 w 3088"/>
                <a:gd name="T105" fmla="*/ 2073 h 2339"/>
                <a:gd name="T106" fmla="*/ 767 w 3088"/>
                <a:gd name="T107" fmla="*/ 1934 h 2339"/>
                <a:gd name="T108" fmla="*/ 1202 w 3088"/>
                <a:gd name="T109" fmla="*/ 2037 h 2339"/>
                <a:gd name="T110" fmla="*/ 1108 w 3088"/>
                <a:gd name="T111" fmla="*/ 2086 h 2339"/>
                <a:gd name="T112" fmla="*/ 1280 w 3088"/>
                <a:gd name="T113" fmla="*/ 2078 h 2339"/>
                <a:gd name="T114" fmla="*/ 1385 w 3088"/>
                <a:gd name="T115" fmla="*/ 2249 h 2339"/>
                <a:gd name="T116" fmla="*/ 1403 w 3088"/>
                <a:gd name="T117" fmla="*/ 2332 h 2339"/>
                <a:gd name="T118" fmla="*/ 1354 w 3088"/>
                <a:gd name="T119" fmla="*/ 2200 h 2339"/>
                <a:gd name="T120" fmla="*/ 993 w 3088"/>
                <a:gd name="T121" fmla="*/ 2123 h 2339"/>
                <a:gd name="T122" fmla="*/ 397 w 3088"/>
                <a:gd name="T123" fmla="*/ 963 h 2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88" h="2339">
                  <a:moveTo>
                    <a:pt x="257" y="1763"/>
                  </a:moveTo>
                  <a:lnTo>
                    <a:pt x="257" y="1763"/>
                  </a:lnTo>
                  <a:lnTo>
                    <a:pt x="257" y="1755"/>
                  </a:lnTo>
                  <a:lnTo>
                    <a:pt x="256" y="1749"/>
                  </a:lnTo>
                  <a:lnTo>
                    <a:pt x="253" y="1736"/>
                  </a:lnTo>
                  <a:lnTo>
                    <a:pt x="247" y="1725"/>
                  </a:lnTo>
                  <a:lnTo>
                    <a:pt x="241" y="1716"/>
                  </a:lnTo>
                  <a:lnTo>
                    <a:pt x="233" y="1709"/>
                  </a:lnTo>
                  <a:lnTo>
                    <a:pt x="225" y="1704"/>
                  </a:lnTo>
                  <a:lnTo>
                    <a:pt x="219" y="1699"/>
                  </a:lnTo>
                  <a:lnTo>
                    <a:pt x="212" y="1696"/>
                  </a:lnTo>
                  <a:lnTo>
                    <a:pt x="212" y="1696"/>
                  </a:lnTo>
                  <a:lnTo>
                    <a:pt x="220" y="1690"/>
                  </a:lnTo>
                  <a:lnTo>
                    <a:pt x="226" y="1685"/>
                  </a:lnTo>
                  <a:lnTo>
                    <a:pt x="232" y="1678"/>
                  </a:lnTo>
                  <a:lnTo>
                    <a:pt x="237" y="1671"/>
                  </a:lnTo>
                  <a:lnTo>
                    <a:pt x="242" y="1663"/>
                  </a:lnTo>
                  <a:lnTo>
                    <a:pt x="244" y="1654"/>
                  </a:lnTo>
                  <a:lnTo>
                    <a:pt x="246" y="1645"/>
                  </a:lnTo>
                  <a:lnTo>
                    <a:pt x="246" y="1635"/>
                  </a:lnTo>
                  <a:lnTo>
                    <a:pt x="246" y="1635"/>
                  </a:lnTo>
                  <a:lnTo>
                    <a:pt x="246" y="1626"/>
                  </a:lnTo>
                  <a:lnTo>
                    <a:pt x="245" y="1618"/>
                  </a:lnTo>
                  <a:lnTo>
                    <a:pt x="243" y="1610"/>
                  </a:lnTo>
                  <a:lnTo>
                    <a:pt x="241" y="1602"/>
                  </a:lnTo>
                  <a:lnTo>
                    <a:pt x="237" y="1594"/>
                  </a:lnTo>
                  <a:lnTo>
                    <a:pt x="233" y="1588"/>
                  </a:lnTo>
                  <a:lnTo>
                    <a:pt x="227" y="1582"/>
                  </a:lnTo>
                  <a:lnTo>
                    <a:pt x="222" y="1577"/>
                  </a:lnTo>
                  <a:lnTo>
                    <a:pt x="215" y="1572"/>
                  </a:lnTo>
                  <a:lnTo>
                    <a:pt x="209" y="1568"/>
                  </a:lnTo>
                  <a:lnTo>
                    <a:pt x="201" y="1565"/>
                  </a:lnTo>
                  <a:lnTo>
                    <a:pt x="192" y="1561"/>
                  </a:lnTo>
                  <a:lnTo>
                    <a:pt x="183" y="1559"/>
                  </a:lnTo>
                  <a:lnTo>
                    <a:pt x="173" y="1557"/>
                  </a:lnTo>
                  <a:lnTo>
                    <a:pt x="163" y="1557"/>
                  </a:lnTo>
                  <a:lnTo>
                    <a:pt x="152" y="1556"/>
                  </a:lnTo>
                  <a:lnTo>
                    <a:pt x="22" y="1556"/>
                  </a:lnTo>
                  <a:lnTo>
                    <a:pt x="22" y="1860"/>
                  </a:lnTo>
                  <a:lnTo>
                    <a:pt x="151" y="1860"/>
                  </a:lnTo>
                  <a:lnTo>
                    <a:pt x="151" y="1860"/>
                  </a:lnTo>
                  <a:lnTo>
                    <a:pt x="163" y="1860"/>
                  </a:lnTo>
                  <a:lnTo>
                    <a:pt x="174" y="1859"/>
                  </a:lnTo>
                  <a:lnTo>
                    <a:pt x="185" y="1857"/>
                  </a:lnTo>
                  <a:lnTo>
                    <a:pt x="195" y="1854"/>
                  </a:lnTo>
                  <a:lnTo>
                    <a:pt x="205" y="1850"/>
                  </a:lnTo>
                  <a:lnTo>
                    <a:pt x="214" y="1846"/>
                  </a:lnTo>
                  <a:lnTo>
                    <a:pt x="222" y="1840"/>
                  </a:lnTo>
                  <a:lnTo>
                    <a:pt x="228" y="1835"/>
                  </a:lnTo>
                  <a:lnTo>
                    <a:pt x="235" y="1828"/>
                  </a:lnTo>
                  <a:lnTo>
                    <a:pt x="241" y="1821"/>
                  </a:lnTo>
                  <a:lnTo>
                    <a:pt x="246" y="1813"/>
                  </a:lnTo>
                  <a:lnTo>
                    <a:pt x="249" y="1804"/>
                  </a:lnTo>
                  <a:lnTo>
                    <a:pt x="253" y="1795"/>
                  </a:lnTo>
                  <a:lnTo>
                    <a:pt x="255" y="1785"/>
                  </a:lnTo>
                  <a:lnTo>
                    <a:pt x="256" y="1774"/>
                  </a:lnTo>
                  <a:lnTo>
                    <a:pt x="257" y="1763"/>
                  </a:lnTo>
                  <a:lnTo>
                    <a:pt x="257" y="1763"/>
                  </a:lnTo>
                  <a:close/>
                  <a:moveTo>
                    <a:pt x="151" y="1810"/>
                  </a:moveTo>
                  <a:lnTo>
                    <a:pt x="78" y="1810"/>
                  </a:lnTo>
                  <a:lnTo>
                    <a:pt x="78" y="1722"/>
                  </a:lnTo>
                  <a:lnTo>
                    <a:pt x="151" y="1722"/>
                  </a:lnTo>
                  <a:lnTo>
                    <a:pt x="151" y="1722"/>
                  </a:lnTo>
                  <a:lnTo>
                    <a:pt x="162" y="1723"/>
                  </a:lnTo>
                  <a:lnTo>
                    <a:pt x="171" y="1725"/>
                  </a:lnTo>
                  <a:lnTo>
                    <a:pt x="179" y="1728"/>
                  </a:lnTo>
                  <a:lnTo>
                    <a:pt x="185" y="1733"/>
                  </a:lnTo>
                  <a:lnTo>
                    <a:pt x="191" y="1739"/>
                  </a:lnTo>
                  <a:lnTo>
                    <a:pt x="194" y="1747"/>
                  </a:lnTo>
                  <a:lnTo>
                    <a:pt x="196" y="1755"/>
                  </a:lnTo>
                  <a:lnTo>
                    <a:pt x="198" y="1765"/>
                  </a:lnTo>
                  <a:lnTo>
                    <a:pt x="198" y="1765"/>
                  </a:lnTo>
                  <a:lnTo>
                    <a:pt x="196" y="1775"/>
                  </a:lnTo>
                  <a:lnTo>
                    <a:pt x="194" y="1784"/>
                  </a:lnTo>
                  <a:lnTo>
                    <a:pt x="190" y="1792"/>
                  </a:lnTo>
                  <a:lnTo>
                    <a:pt x="185" y="1797"/>
                  </a:lnTo>
                  <a:lnTo>
                    <a:pt x="179" y="1803"/>
                  </a:lnTo>
                  <a:lnTo>
                    <a:pt x="171" y="1806"/>
                  </a:lnTo>
                  <a:lnTo>
                    <a:pt x="161" y="1808"/>
                  </a:lnTo>
                  <a:lnTo>
                    <a:pt x="151" y="1810"/>
                  </a:lnTo>
                  <a:lnTo>
                    <a:pt x="151" y="1810"/>
                  </a:lnTo>
                  <a:close/>
                  <a:moveTo>
                    <a:pt x="150" y="1673"/>
                  </a:moveTo>
                  <a:lnTo>
                    <a:pt x="78" y="1673"/>
                  </a:lnTo>
                  <a:lnTo>
                    <a:pt x="78" y="1608"/>
                  </a:lnTo>
                  <a:lnTo>
                    <a:pt x="148" y="1608"/>
                  </a:lnTo>
                  <a:lnTo>
                    <a:pt x="148" y="1608"/>
                  </a:lnTo>
                  <a:lnTo>
                    <a:pt x="157" y="1609"/>
                  </a:lnTo>
                  <a:lnTo>
                    <a:pt x="166" y="1610"/>
                  </a:lnTo>
                  <a:lnTo>
                    <a:pt x="172" y="1612"/>
                  </a:lnTo>
                  <a:lnTo>
                    <a:pt x="178" y="1615"/>
                  </a:lnTo>
                  <a:lnTo>
                    <a:pt x="182" y="1621"/>
                  </a:lnTo>
                  <a:lnTo>
                    <a:pt x="185" y="1626"/>
                  </a:lnTo>
                  <a:lnTo>
                    <a:pt x="187" y="1633"/>
                  </a:lnTo>
                  <a:lnTo>
                    <a:pt x="188" y="1641"/>
                  </a:lnTo>
                  <a:lnTo>
                    <a:pt x="188" y="1641"/>
                  </a:lnTo>
                  <a:lnTo>
                    <a:pt x="188" y="1646"/>
                  </a:lnTo>
                  <a:lnTo>
                    <a:pt x="187" y="1652"/>
                  </a:lnTo>
                  <a:lnTo>
                    <a:pt x="184" y="1657"/>
                  </a:lnTo>
                  <a:lnTo>
                    <a:pt x="181" y="1662"/>
                  </a:lnTo>
                  <a:lnTo>
                    <a:pt x="175" y="1666"/>
                  </a:lnTo>
                  <a:lnTo>
                    <a:pt x="169" y="1669"/>
                  </a:lnTo>
                  <a:lnTo>
                    <a:pt x="161" y="1672"/>
                  </a:lnTo>
                  <a:lnTo>
                    <a:pt x="150" y="1673"/>
                  </a:lnTo>
                  <a:lnTo>
                    <a:pt x="150" y="1673"/>
                  </a:lnTo>
                  <a:close/>
                  <a:moveTo>
                    <a:pt x="296" y="1764"/>
                  </a:moveTo>
                  <a:lnTo>
                    <a:pt x="296" y="1639"/>
                  </a:lnTo>
                  <a:lnTo>
                    <a:pt x="351" y="1639"/>
                  </a:lnTo>
                  <a:lnTo>
                    <a:pt x="351" y="1761"/>
                  </a:lnTo>
                  <a:lnTo>
                    <a:pt x="351" y="1761"/>
                  </a:lnTo>
                  <a:lnTo>
                    <a:pt x="351" y="1773"/>
                  </a:lnTo>
                  <a:lnTo>
                    <a:pt x="353" y="1785"/>
                  </a:lnTo>
                  <a:lnTo>
                    <a:pt x="356" y="1794"/>
                  </a:lnTo>
                  <a:lnTo>
                    <a:pt x="361" y="1802"/>
                  </a:lnTo>
                  <a:lnTo>
                    <a:pt x="366" y="1807"/>
                  </a:lnTo>
                  <a:lnTo>
                    <a:pt x="373" y="1812"/>
                  </a:lnTo>
                  <a:lnTo>
                    <a:pt x="382" y="1814"/>
                  </a:lnTo>
                  <a:lnTo>
                    <a:pt x="392" y="1815"/>
                  </a:lnTo>
                  <a:lnTo>
                    <a:pt x="392" y="1815"/>
                  </a:lnTo>
                  <a:lnTo>
                    <a:pt x="402" y="1814"/>
                  </a:lnTo>
                  <a:lnTo>
                    <a:pt x="409" y="1812"/>
                  </a:lnTo>
                  <a:lnTo>
                    <a:pt x="417" y="1807"/>
                  </a:lnTo>
                  <a:lnTo>
                    <a:pt x="423" y="1802"/>
                  </a:lnTo>
                  <a:lnTo>
                    <a:pt x="427" y="1794"/>
                  </a:lnTo>
                  <a:lnTo>
                    <a:pt x="430" y="1784"/>
                  </a:lnTo>
                  <a:lnTo>
                    <a:pt x="433" y="1773"/>
                  </a:lnTo>
                  <a:lnTo>
                    <a:pt x="433" y="1761"/>
                  </a:lnTo>
                  <a:lnTo>
                    <a:pt x="433" y="1639"/>
                  </a:lnTo>
                  <a:lnTo>
                    <a:pt x="488" y="1639"/>
                  </a:lnTo>
                  <a:lnTo>
                    <a:pt x="488" y="1860"/>
                  </a:lnTo>
                  <a:lnTo>
                    <a:pt x="433" y="1860"/>
                  </a:lnTo>
                  <a:lnTo>
                    <a:pt x="433" y="1843"/>
                  </a:lnTo>
                  <a:lnTo>
                    <a:pt x="433" y="1843"/>
                  </a:lnTo>
                  <a:lnTo>
                    <a:pt x="428" y="1848"/>
                  </a:lnTo>
                  <a:lnTo>
                    <a:pt x="422" y="1853"/>
                  </a:lnTo>
                  <a:lnTo>
                    <a:pt x="416" y="1857"/>
                  </a:lnTo>
                  <a:lnTo>
                    <a:pt x="409" y="1859"/>
                  </a:lnTo>
                  <a:lnTo>
                    <a:pt x="403" y="1862"/>
                  </a:lnTo>
                  <a:lnTo>
                    <a:pt x="395" y="1864"/>
                  </a:lnTo>
                  <a:lnTo>
                    <a:pt x="387" y="1865"/>
                  </a:lnTo>
                  <a:lnTo>
                    <a:pt x="380" y="1866"/>
                  </a:lnTo>
                  <a:lnTo>
                    <a:pt x="380" y="1866"/>
                  </a:lnTo>
                  <a:lnTo>
                    <a:pt x="366" y="1865"/>
                  </a:lnTo>
                  <a:lnTo>
                    <a:pt x="355" y="1862"/>
                  </a:lnTo>
                  <a:lnTo>
                    <a:pt x="345" y="1859"/>
                  </a:lnTo>
                  <a:lnTo>
                    <a:pt x="336" y="1855"/>
                  </a:lnTo>
                  <a:lnTo>
                    <a:pt x="328" y="1849"/>
                  </a:lnTo>
                  <a:lnTo>
                    <a:pt x="321" y="1844"/>
                  </a:lnTo>
                  <a:lnTo>
                    <a:pt x="316" y="1836"/>
                  </a:lnTo>
                  <a:lnTo>
                    <a:pt x="310" y="1828"/>
                  </a:lnTo>
                  <a:lnTo>
                    <a:pt x="307" y="1821"/>
                  </a:lnTo>
                  <a:lnTo>
                    <a:pt x="304" y="1813"/>
                  </a:lnTo>
                  <a:lnTo>
                    <a:pt x="299" y="1795"/>
                  </a:lnTo>
                  <a:lnTo>
                    <a:pt x="297" y="1779"/>
                  </a:lnTo>
                  <a:lnTo>
                    <a:pt x="296" y="1764"/>
                  </a:lnTo>
                  <a:lnTo>
                    <a:pt x="296" y="1764"/>
                  </a:lnTo>
                  <a:close/>
                  <a:moveTo>
                    <a:pt x="1135" y="1860"/>
                  </a:moveTo>
                  <a:lnTo>
                    <a:pt x="1079" y="1860"/>
                  </a:lnTo>
                  <a:lnTo>
                    <a:pt x="1079" y="1639"/>
                  </a:lnTo>
                  <a:lnTo>
                    <a:pt x="1135" y="1639"/>
                  </a:lnTo>
                  <a:lnTo>
                    <a:pt x="1135" y="1657"/>
                  </a:lnTo>
                  <a:lnTo>
                    <a:pt x="1135" y="1657"/>
                  </a:lnTo>
                  <a:lnTo>
                    <a:pt x="1140" y="1652"/>
                  </a:lnTo>
                  <a:lnTo>
                    <a:pt x="1146" y="1646"/>
                  </a:lnTo>
                  <a:lnTo>
                    <a:pt x="1152" y="1643"/>
                  </a:lnTo>
                  <a:lnTo>
                    <a:pt x="1159" y="1640"/>
                  </a:lnTo>
                  <a:lnTo>
                    <a:pt x="1167" y="1636"/>
                  </a:lnTo>
                  <a:lnTo>
                    <a:pt x="1173" y="1635"/>
                  </a:lnTo>
                  <a:lnTo>
                    <a:pt x="1182" y="1634"/>
                  </a:lnTo>
                  <a:lnTo>
                    <a:pt x="1190" y="1633"/>
                  </a:lnTo>
                  <a:lnTo>
                    <a:pt x="1190" y="1633"/>
                  </a:lnTo>
                  <a:lnTo>
                    <a:pt x="1200" y="1634"/>
                  </a:lnTo>
                  <a:lnTo>
                    <a:pt x="1208" y="1635"/>
                  </a:lnTo>
                  <a:lnTo>
                    <a:pt x="1217" y="1637"/>
                  </a:lnTo>
                  <a:lnTo>
                    <a:pt x="1225" y="1640"/>
                  </a:lnTo>
                  <a:lnTo>
                    <a:pt x="1233" y="1643"/>
                  </a:lnTo>
                  <a:lnTo>
                    <a:pt x="1239" y="1648"/>
                  </a:lnTo>
                  <a:lnTo>
                    <a:pt x="1245" y="1653"/>
                  </a:lnTo>
                  <a:lnTo>
                    <a:pt x="1250" y="1659"/>
                  </a:lnTo>
                  <a:lnTo>
                    <a:pt x="1256" y="1666"/>
                  </a:lnTo>
                  <a:lnTo>
                    <a:pt x="1259" y="1674"/>
                  </a:lnTo>
                  <a:lnTo>
                    <a:pt x="1264" y="1682"/>
                  </a:lnTo>
                  <a:lnTo>
                    <a:pt x="1266" y="1690"/>
                  </a:lnTo>
                  <a:lnTo>
                    <a:pt x="1268" y="1700"/>
                  </a:lnTo>
                  <a:lnTo>
                    <a:pt x="1270" y="1711"/>
                  </a:lnTo>
                  <a:lnTo>
                    <a:pt x="1271" y="1722"/>
                  </a:lnTo>
                  <a:lnTo>
                    <a:pt x="1271" y="1734"/>
                  </a:lnTo>
                  <a:lnTo>
                    <a:pt x="1271" y="1860"/>
                  </a:lnTo>
                  <a:lnTo>
                    <a:pt x="1216" y="1860"/>
                  </a:lnTo>
                  <a:lnTo>
                    <a:pt x="1216" y="1738"/>
                  </a:lnTo>
                  <a:lnTo>
                    <a:pt x="1216" y="1738"/>
                  </a:lnTo>
                  <a:lnTo>
                    <a:pt x="1216" y="1725"/>
                  </a:lnTo>
                  <a:lnTo>
                    <a:pt x="1214" y="1714"/>
                  </a:lnTo>
                  <a:lnTo>
                    <a:pt x="1211" y="1705"/>
                  </a:lnTo>
                  <a:lnTo>
                    <a:pt x="1206" y="1697"/>
                  </a:lnTo>
                  <a:lnTo>
                    <a:pt x="1201" y="1691"/>
                  </a:lnTo>
                  <a:lnTo>
                    <a:pt x="1194" y="1687"/>
                  </a:lnTo>
                  <a:lnTo>
                    <a:pt x="1186" y="1685"/>
                  </a:lnTo>
                  <a:lnTo>
                    <a:pt x="1176" y="1684"/>
                  </a:lnTo>
                  <a:lnTo>
                    <a:pt x="1176" y="1684"/>
                  </a:lnTo>
                  <a:lnTo>
                    <a:pt x="1167" y="1685"/>
                  </a:lnTo>
                  <a:lnTo>
                    <a:pt x="1158" y="1687"/>
                  </a:lnTo>
                  <a:lnTo>
                    <a:pt x="1151" y="1691"/>
                  </a:lnTo>
                  <a:lnTo>
                    <a:pt x="1146" y="1697"/>
                  </a:lnTo>
                  <a:lnTo>
                    <a:pt x="1140" y="1705"/>
                  </a:lnTo>
                  <a:lnTo>
                    <a:pt x="1137" y="1715"/>
                  </a:lnTo>
                  <a:lnTo>
                    <a:pt x="1135" y="1726"/>
                  </a:lnTo>
                  <a:lnTo>
                    <a:pt x="1135" y="1738"/>
                  </a:lnTo>
                  <a:lnTo>
                    <a:pt x="1135" y="1860"/>
                  </a:lnTo>
                  <a:close/>
                  <a:moveTo>
                    <a:pt x="593" y="1742"/>
                  </a:moveTo>
                  <a:lnTo>
                    <a:pt x="593" y="1860"/>
                  </a:lnTo>
                  <a:lnTo>
                    <a:pt x="537" y="1860"/>
                  </a:lnTo>
                  <a:lnTo>
                    <a:pt x="537" y="1639"/>
                  </a:lnTo>
                  <a:lnTo>
                    <a:pt x="593" y="1639"/>
                  </a:lnTo>
                  <a:lnTo>
                    <a:pt x="593" y="1742"/>
                  </a:lnTo>
                  <a:close/>
                  <a:moveTo>
                    <a:pt x="641" y="1573"/>
                  </a:moveTo>
                  <a:lnTo>
                    <a:pt x="696" y="1546"/>
                  </a:lnTo>
                  <a:lnTo>
                    <a:pt x="696" y="1747"/>
                  </a:lnTo>
                  <a:lnTo>
                    <a:pt x="696" y="1860"/>
                  </a:lnTo>
                  <a:lnTo>
                    <a:pt x="641" y="1860"/>
                  </a:lnTo>
                  <a:lnTo>
                    <a:pt x="641" y="1573"/>
                  </a:lnTo>
                  <a:close/>
                  <a:moveTo>
                    <a:pt x="871" y="1654"/>
                  </a:moveTo>
                  <a:lnTo>
                    <a:pt x="871" y="1654"/>
                  </a:lnTo>
                  <a:lnTo>
                    <a:pt x="866" y="1648"/>
                  </a:lnTo>
                  <a:lnTo>
                    <a:pt x="861" y="1645"/>
                  </a:lnTo>
                  <a:lnTo>
                    <a:pt x="854" y="1641"/>
                  </a:lnTo>
                  <a:lnTo>
                    <a:pt x="849" y="1639"/>
                  </a:lnTo>
                  <a:lnTo>
                    <a:pt x="842" y="1636"/>
                  </a:lnTo>
                  <a:lnTo>
                    <a:pt x="835" y="1634"/>
                  </a:lnTo>
                  <a:lnTo>
                    <a:pt x="822" y="1633"/>
                  </a:lnTo>
                  <a:lnTo>
                    <a:pt x="822" y="1633"/>
                  </a:lnTo>
                  <a:lnTo>
                    <a:pt x="812" y="1634"/>
                  </a:lnTo>
                  <a:lnTo>
                    <a:pt x="802" y="1635"/>
                  </a:lnTo>
                  <a:lnTo>
                    <a:pt x="794" y="1637"/>
                  </a:lnTo>
                  <a:lnTo>
                    <a:pt x="786" y="1641"/>
                  </a:lnTo>
                  <a:lnTo>
                    <a:pt x="778" y="1645"/>
                  </a:lnTo>
                  <a:lnTo>
                    <a:pt x="770" y="1651"/>
                  </a:lnTo>
                  <a:lnTo>
                    <a:pt x="764" y="1657"/>
                  </a:lnTo>
                  <a:lnTo>
                    <a:pt x="758" y="1664"/>
                  </a:lnTo>
                  <a:lnTo>
                    <a:pt x="753" y="1672"/>
                  </a:lnTo>
                  <a:lnTo>
                    <a:pt x="748" y="1680"/>
                  </a:lnTo>
                  <a:lnTo>
                    <a:pt x="744" y="1689"/>
                  </a:lnTo>
                  <a:lnTo>
                    <a:pt x="741" y="1699"/>
                  </a:lnTo>
                  <a:lnTo>
                    <a:pt x="738" y="1710"/>
                  </a:lnTo>
                  <a:lnTo>
                    <a:pt x="736" y="1722"/>
                  </a:lnTo>
                  <a:lnTo>
                    <a:pt x="735" y="1734"/>
                  </a:lnTo>
                  <a:lnTo>
                    <a:pt x="735" y="1747"/>
                  </a:lnTo>
                  <a:lnTo>
                    <a:pt x="735" y="1747"/>
                  </a:lnTo>
                  <a:lnTo>
                    <a:pt x="735" y="1761"/>
                  </a:lnTo>
                  <a:lnTo>
                    <a:pt x="736" y="1773"/>
                  </a:lnTo>
                  <a:lnTo>
                    <a:pt x="738" y="1785"/>
                  </a:lnTo>
                  <a:lnTo>
                    <a:pt x="741" y="1796"/>
                  </a:lnTo>
                  <a:lnTo>
                    <a:pt x="744" y="1807"/>
                  </a:lnTo>
                  <a:lnTo>
                    <a:pt x="747" y="1817"/>
                  </a:lnTo>
                  <a:lnTo>
                    <a:pt x="752" y="1826"/>
                  </a:lnTo>
                  <a:lnTo>
                    <a:pt x="757" y="1834"/>
                  </a:lnTo>
                  <a:lnTo>
                    <a:pt x="764" y="1841"/>
                  </a:lnTo>
                  <a:lnTo>
                    <a:pt x="769" y="1847"/>
                  </a:lnTo>
                  <a:lnTo>
                    <a:pt x="777" y="1853"/>
                  </a:lnTo>
                  <a:lnTo>
                    <a:pt x="785" y="1857"/>
                  </a:lnTo>
                  <a:lnTo>
                    <a:pt x="792" y="1860"/>
                  </a:lnTo>
                  <a:lnTo>
                    <a:pt x="801" y="1864"/>
                  </a:lnTo>
                  <a:lnTo>
                    <a:pt x="811" y="1865"/>
                  </a:lnTo>
                  <a:lnTo>
                    <a:pt x="821" y="1866"/>
                  </a:lnTo>
                  <a:lnTo>
                    <a:pt x="821" y="1866"/>
                  </a:lnTo>
                  <a:lnTo>
                    <a:pt x="828" y="1865"/>
                  </a:lnTo>
                  <a:lnTo>
                    <a:pt x="834" y="1864"/>
                  </a:lnTo>
                  <a:lnTo>
                    <a:pt x="841" y="1862"/>
                  </a:lnTo>
                  <a:lnTo>
                    <a:pt x="848" y="1860"/>
                  </a:lnTo>
                  <a:lnTo>
                    <a:pt x="853" y="1857"/>
                  </a:lnTo>
                  <a:lnTo>
                    <a:pt x="860" y="1854"/>
                  </a:lnTo>
                  <a:lnTo>
                    <a:pt x="865" y="1849"/>
                  </a:lnTo>
                  <a:lnTo>
                    <a:pt x="871" y="1844"/>
                  </a:lnTo>
                  <a:lnTo>
                    <a:pt x="871" y="1860"/>
                  </a:lnTo>
                  <a:lnTo>
                    <a:pt x="926" y="1860"/>
                  </a:lnTo>
                  <a:lnTo>
                    <a:pt x="926" y="1546"/>
                  </a:lnTo>
                  <a:lnTo>
                    <a:pt x="871" y="1573"/>
                  </a:lnTo>
                  <a:lnTo>
                    <a:pt x="871" y="1654"/>
                  </a:lnTo>
                  <a:close/>
                  <a:moveTo>
                    <a:pt x="832" y="1815"/>
                  </a:moveTo>
                  <a:lnTo>
                    <a:pt x="832" y="1815"/>
                  </a:lnTo>
                  <a:lnTo>
                    <a:pt x="826" y="1814"/>
                  </a:lnTo>
                  <a:lnTo>
                    <a:pt x="818" y="1812"/>
                  </a:lnTo>
                  <a:lnTo>
                    <a:pt x="811" y="1808"/>
                  </a:lnTo>
                  <a:lnTo>
                    <a:pt x="805" y="1802"/>
                  </a:lnTo>
                  <a:lnTo>
                    <a:pt x="799" y="1793"/>
                  </a:lnTo>
                  <a:lnTo>
                    <a:pt x="795" y="1781"/>
                  </a:lnTo>
                  <a:lnTo>
                    <a:pt x="791" y="1765"/>
                  </a:lnTo>
                  <a:lnTo>
                    <a:pt x="790" y="1746"/>
                  </a:lnTo>
                  <a:lnTo>
                    <a:pt x="790" y="1746"/>
                  </a:lnTo>
                  <a:lnTo>
                    <a:pt x="791" y="1728"/>
                  </a:lnTo>
                  <a:lnTo>
                    <a:pt x="795" y="1715"/>
                  </a:lnTo>
                  <a:lnTo>
                    <a:pt x="799" y="1704"/>
                  </a:lnTo>
                  <a:lnTo>
                    <a:pt x="805" y="1696"/>
                  </a:lnTo>
                  <a:lnTo>
                    <a:pt x="810" y="1689"/>
                  </a:lnTo>
                  <a:lnTo>
                    <a:pt x="818" y="1686"/>
                  </a:lnTo>
                  <a:lnTo>
                    <a:pt x="824" y="1684"/>
                  </a:lnTo>
                  <a:lnTo>
                    <a:pt x="832" y="1684"/>
                  </a:lnTo>
                  <a:lnTo>
                    <a:pt x="832" y="1684"/>
                  </a:lnTo>
                  <a:lnTo>
                    <a:pt x="839" y="1684"/>
                  </a:lnTo>
                  <a:lnTo>
                    <a:pt x="845" y="1686"/>
                  </a:lnTo>
                  <a:lnTo>
                    <a:pt x="852" y="1688"/>
                  </a:lnTo>
                  <a:lnTo>
                    <a:pt x="856" y="1691"/>
                  </a:lnTo>
                  <a:lnTo>
                    <a:pt x="861" y="1695"/>
                  </a:lnTo>
                  <a:lnTo>
                    <a:pt x="865" y="1698"/>
                  </a:lnTo>
                  <a:lnTo>
                    <a:pt x="871" y="1706"/>
                  </a:lnTo>
                  <a:lnTo>
                    <a:pt x="871" y="1793"/>
                  </a:lnTo>
                  <a:lnTo>
                    <a:pt x="871" y="1793"/>
                  </a:lnTo>
                  <a:lnTo>
                    <a:pt x="864" y="1801"/>
                  </a:lnTo>
                  <a:lnTo>
                    <a:pt x="856" y="1807"/>
                  </a:lnTo>
                  <a:lnTo>
                    <a:pt x="852" y="1811"/>
                  </a:lnTo>
                  <a:lnTo>
                    <a:pt x="845" y="1813"/>
                  </a:lnTo>
                  <a:lnTo>
                    <a:pt x="840" y="1814"/>
                  </a:lnTo>
                  <a:lnTo>
                    <a:pt x="832" y="1815"/>
                  </a:lnTo>
                  <a:lnTo>
                    <a:pt x="832" y="1815"/>
                  </a:lnTo>
                  <a:close/>
                  <a:moveTo>
                    <a:pt x="2069" y="1633"/>
                  </a:moveTo>
                  <a:lnTo>
                    <a:pt x="2069" y="1633"/>
                  </a:lnTo>
                  <a:lnTo>
                    <a:pt x="2064" y="1634"/>
                  </a:lnTo>
                  <a:lnTo>
                    <a:pt x="2057" y="1635"/>
                  </a:lnTo>
                  <a:lnTo>
                    <a:pt x="2044" y="1639"/>
                  </a:lnTo>
                  <a:lnTo>
                    <a:pt x="2032" y="1645"/>
                  </a:lnTo>
                  <a:lnTo>
                    <a:pt x="2021" y="1654"/>
                  </a:lnTo>
                  <a:lnTo>
                    <a:pt x="2021" y="1551"/>
                  </a:lnTo>
                  <a:lnTo>
                    <a:pt x="1966" y="1579"/>
                  </a:lnTo>
                  <a:lnTo>
                    <a:pt x="1966" y="1860"/>
                  </a:lnTo>
                  <a:lnTo>
                    <a:pt x="2021" y="1860"/>
                  </a:lnTo>
                  <a:lnTo>
                    <a:pt x="2021" y="1844"/>
                  </a:lnTo>
                  <a:lnTo>
                    <a:pt x="2021" y="1844"/>
                  </a:lnTo>
                  <a:lnTo>
                    <a:pt x="2025" y="1849"/>
                  </a:lnTo>
                  <a:lnTo>
                    <a:pt x="2032" y="1854"/>
                  </a:lnTo>
                  <a:lnTo>
                    <a:pt x="2037" y="1857"/>
                  </a:lnTo>
                  <a:lnTo>
                    <a:pt x="2044" y="1860"/>
                  </a:lnTo>
                  <a:lnTo>
                    <a:pt x="2049" y="1862"/>
                  </a:lnTo>
                  <a:lnTo>
                    <a:pt x="2057" y="1864"/>
                  </a:lnTo>
                  <a:lnTo>
                    <a:pt x="2064" y="1865"/>
                  </a:lnTo>
                  <a:lnTo>
                    <a:pt x="2070" y="1866"/>
                  </a:lnTo>
                  <a:lnTo>
                    <a:pt x="2070" y="1866"/>
                  </a:lnTo>
                  <a:lnTo>
                    <a:pt x="2080" y="1865"/>
                  </a:lnTo>
                  <a:lnTo>
                    <a:pt x="2090" y="1864"/>
                  </a:lnTo>
                  <a:lnTo>
                    <a:pt x="2099" y="1861"/>
                  </a:lnTo>
                  <a:lnTo>
                    <a:pt x="2108" y="1857"/>
                  </a:lnTo>
                  <a:lnTo>
                    <a:pt x="2116" y="1853"/>
                  </a:lnTo>
                  <a:lnTo>
                    <a:pt x="2122" y="1848"/>
                  </a:lnTo>
                  <a:lnTo>
                    <a:pt x="2129" y="1841"/>
                  </a:lnTo>
                  <a:lnTo>
                    <a:pt x="2134" y="1835"/>
                  </a:lnTo>
                  <a:lnTo>
                    <a:pt x="2140" y="1826"/>
                  </a:lnTo>
                  <a:lnTo>
                    <a:pt x="2144" y="1817"/>
                  </a:lnTo>
                  <a:lnTo>
                    <a:pt x="2148" y="1807"/>
                  </a:lnTo>
                  <a:lnTo>
                    <a:pt x="2151" y="1797"/>
                  </a:lnTo>
                  <a:lnTo>
                    <a:pt x="2154" y="1786"/>
                  </a:lnTo>
                  <a:lnTo>
                    <a:pt x="2155" y="1774"/>
                  </a:lnTo>
                  <a:lnTo>
                    <a:pt x="2157" y="1761"/>
                  </a:lnTo>
                  <a:lnTo>
                    <a:pt x="2158" y="1747"/>
                  </a:lnTo>
                  <a:lnTo>
                    <a:pt x="2158" y="1747"/>
                  </a:lnTo>
                  <a:lnTo>
                    <a:pt x="2157" y="1734"/>
                  </a:lnTo>
                  <a:lnTo>
                    <a:pt x="2155" y="1722"/>
                  </a:lnTo>
                  <a:lnTo>
                    <a:pt x="2153" y="1710"/>
                  </a:lnTo>
                  <a:lnTo>
                    <a:pt x="2151" y="1699"/>
                  </a:lnTo>
                  <a:lnTo>
                    <a:pt x="2148" y="1689"/>
                  </a:lnTo>
                  <a:lnTo>
                    <a:pt x="2143" y="1680"/>
                  </a:lnTo>
                  <a:lnTo>
                    <a:pt x="2139" y="1672"/>
                  </a:lnTo>
                  <a:lnTo>
                    <a:pt x="2133" y="1664"/>
                  </a:lnTo>
                  <a:lnTo>
                    <a:pt x="2128" y="1657"/>
                  </a:lnTo>
                  <a:lnTo>
                    <a:pt x="2121" y="1651"/>
                  </a:lnTo>
                  <a:lnTo>
                    <a:pt x="2113" y="1645"/>
                  </a:lnTo>
                  <a:lnTo>
                    <a:pt x="2106" y="1641"/>
                  </a:lnTo>
                  <a:lnTo>
                    <a:pt x="2098" y="1637"/>
                  </a:lnTo>
                  <a:lnTo>
                    <a:pt x="2089" y="1635"/>
                  </a:lnTo>
                  <a:lnTo>
                    <a:pt x="2079" y="1634"/>
                  </a:lnTo>
                  <a:lnTo>
                    <a:pt x="2069" y="1633"/>
                  </a:lnTo>
                  <a:lnTo>
                    <a:pt x="2069" y="1633"/>
                  </a:lnTo>
                  <a:close/>
                  <a:moveTo>
                    <a:pt x="2059" y="1684"/>
                  </a:moveTo>
                  <a:lnTo>
                    <a:pt x="2059" y="1684"/>
                  </a:lnTo>
                  <a:lnTo>
                    <a:pt x="2067" y="1685"/>
                  </a:lnTo>
                  <a:lnTo>
                    <a:pt x="2075" y="1687"/>
                  </a:lnTo>
                  <a:lnTo>
                    <a:pt x="2081" y="1691"/>
                  </a:lnTo>
                  <a:lnTo>
                    <a:pt x="2088" y="1698"/>
                  </a:lnTo>
                  <a:lnTo>
                    <a:pt x="2094" y="1706"/>
                  </a:lnTo>
                  <a:lnTo>
                    <a:pt x="2097" y="1717"/>
                  </a:lnTo>
                  <a:lnTo>
                    <a:pt x="2100" y="1730"/>
                  </a:lnTo>
                  <a:lnTo>
                    <a:pt x="2101" y="1746"/>
                  </a:lnTo>
                  <a:lnTo>
                    <a:pt x="2101" y="1746"/>
                  </a:lnTo>
                  <a:lnTo>
                    <a:pt x="2100" y="1762"/>
                  </a:lnTo>
                  <a:lnTo>
                    <a:pt x="2098" y="1776"/>
                  </a:lnTo>
                  <a:lnTo>
                    <a:pt x="2096" y="1787"/>
                  </a:lnTo>
                  <a:lnTo>
                    <a:pt x="2091" y="1797"/>
                  </a:lnTo>
                  <a:lnTo>
                    <a:pt x="2085" y="1805"/>
                  </a:lnTo>
                  <a:lnTo>
                    <a:pt x="2078" y="1811"/>
                  </a:lnTo>
                  <a:lnTo>
                    <a:pt x="2070" y="1814"/>
                  </a:lnTo>
                  <a:lnTo>
                    <a:pt x="2061" y="1815"/>
                  </a:lnTo>
                  <a:lnTo>
                    <a:pt x="2061" y="1815"/>
                  </a:lnTo>
                  <a:lnTo>
                    <a:pt x="2053" y="1814"/>
                  </a:lnTo>
                  <a:lnTo>
                    <a:pt x="2046" y="1813"/>
                  </a:lnTo>
                  <a:lnTo>
                    <a:pt x="2041" y="1810"/>
                  </a:lnTo>
                  <a:lnTo>
                    <a:pt x="2035" y="1807"/>
                  </a:lnTo>
                  <a:lnTo>
                    <a:pt x="2026" y="1800"/>
                  </a:lnTo>
                  <a:lnTo>
                    <a:pt x="2021" y="1794"/>
                  </a:lnTo>
                  <a:lnTo>
                    <a:pt x="2021" y="1706"/>
                  </a:lnTo>
                  <a:lnTo>
                    <a:pt x="2021" y="1706"/>
                  </a:lnTo>
                  <a:lnTo>
                    <a:pt x="2024" y="1701"/>
                  </a:lnTo>
                  <a:lnTo>
                    <a:pt x="2029" y="1697"/>
                  </a:lnTo>
                  <a:lnTo>
                    <a:pt x="2033" y="1693"/>
                  </a:lnTo>
                  <a:lnTo>
                    <a:pt x="2037" y="1689"/>
                  </a:lnTo>
                  <a:lnTo>
                    <a:pt x="2043" y="1687"/>
                  </a:lnTo>
                  <a:lnTo>
                    <a:pt x="2048" y="1685"/>
                  </a:lnTo>
                  <a:lnTo>
                    <a:pt x="2054" y="1684"/>
                  </a:lnTo>
                  <a:lnTo>
                    <a:pt x="2059" y="1684"/>
                  </a:lnTo>
                  <a:lnTo>
                    <a:pt x="2059" y="1684"/>
                  </a:lnTo>
                  <a:close/>
                  <a:moveTo>
                    <a:pt x="1445" y="1654"/>
                  </a:moveTo>
                  <a:lnTo>
                    <a:pt x="1445" y="1654"/>
                  </a:lnTo>
                  <a:lnTo>
                    <a:pt x="1440" y="1650"/>
                  </a:lnTo>
                  <a:lnTo>
                    <a:pt x="1435" y="1645"/>
                  </a:lnTo>
                  <a:lnTo>
                    <a:pt x="1428" y="1642"/>
                  </a:lnTo>
                  <a:lnTo>
                    <a:pt x="1423" y="1639"/>
                  </a:lnTo>
                  <a:lnTo>
                    <a:pt x="1416" y="1636"/>
                  </a:lnTo>
                  <a:lnTo>
                    <a:pt x="1409" y="1634"/>
                  </a:lnTo>
                  <a:lnTo>
                    <a:pt x="1403" y="1634"/>
                  </a:lnTo>
                  <a:lnTo>
                    <a:pt x="1396" y="1633"/>
                  </a:lnTo>
                  <a:lnTo>
                    <a:pt x="1396" y="1633"/>
                  </a:lnTo>
                  <a:lnTo>
                    <a:pt x="1386" y="1634"/>
                  </a:lnTo>
                  <a:lnTo>
                    <a:pt x="1376" y="1635"/>
                  </a:lnTo>
                  <a:lnTo>
                    <a:pt x="1367" y="1637"/>
                  </a:lnTo>
                  <a:lnTo>
                    <a:pt x="1360" y="1641"/>
                  </a:lnTo>
                  <a:lnTo>
                    <a:pt x="1352" y="1645"/>
                  </a:lnTo>
                  <a:lnTo>
                    <a:pt x="1344" y="1651"/>
                  </a:lnTo>
                  <a:lnTo>
                    <a:pt x="1338" y="1657"/>
                  </a:lnTo>
                  <a:lnTo>
                    <a:pt x="1332" y="1664"/>
                  </a:lnTo>
                  <a:lnTo>
                    <a:pt x="1327" y="1672"/>
                  </a:lnTo>
                  <a:lnTo>
                    <a:pt x="1322" y="1680"/>
                  </a:lnTo>
                  <a:lnTo>
                    <a:pt x="1318" y="1689"/>
                  </a:lnTo>
                  <a:lnTo>
                    <a:pt x="1314" y="1699"/>
                  </a:lnTo>
                  <a:lnTo>
                    <a:pt x="1312" y="1710"/>
                  </a:lnTo>
                  <a:lnTo>
                    <a:pt x="1310" y="1722"/>
                  </a:lnTo>
                  <a:lnTo>
                    <a:pt x="1309" y="1734"/>
                  </a:lnTo>
                  <a:lnTo>
                    <a:pt x="1309" y="1747"/>
                  </a:lnTo>
                  <a:lnTo>
                    <a:pt x="1309" y="1747"/>
                  </a:lnTo>
                  <a:lnTo>
                    <a:pt x="1309" y="1761"/>
                  </a:lnTo>
                  <a:lnTo>
                    <a:pt x="1310" y="1773"/>
                  </a:lnTo>
                  <a:lnTo>
                    <a:pt x="1312" y="1785"/>
                  </a:lnTo>
                  <a:lnTo>
                    <a:pt x="1314" y="1796"/>
                  </a:lnTo>
                  <a:lnTo>
                    <a:pt x="1318" y="1807"/>
                  </a:lnTo>
                  <a:lnTo>
                    <a:pt x="1321" y="1817"/>
                  </a:lnTo>
                  <a:lnTo>
                    <a:pt x="1327" y="1826"/>
                  </a:lnTo>
                  <a:lnTo>
                    <a:pt x="1331" y="1834"/>
                  </a:lnTo>
                  <a:lnTo>
                    <a:pt x="1338" y="1841"/>
                  </a:lnTo>
                  <a:lnTo>
                    <a:pt x="1343" y="1847"/>
                  </a:lnTo>
                  <a:lnTo>
                    <a:pt x="1351" y="1853"/>
                  </a:lnTo>
                  <a:lnTo>
                    <a:pt x="1359" y="1857"/>
                  </a:lnTo>
                  <a:lnTo>
                    <a:pt x="1366" y="1860"/>
                  </a:lnTo>
                  <a:lnTo>
                    <a:pt x="1375" y="1864"/>
                  </a:lnTo>
                  <a:lnTo>
                    <a:pt x="1385" y="1865"/>
                  </a:lnTo>
                  <a:lnTo>
                    <a:pt x="1395" y="1865"/>
                  </a:lnTo>
                  <a:lnTo>
                    <a:pt x="1395" y="1865"/>
                  </a:lnTo>
                  <a:lnTo>
                    <a:pt x="1402" y="1865"/>
                  </a:lnTo>
                  <a:lnTo>
                    <a:pt x="1408" y="1864"/>
                  </a:lnTo>
                  <a:lnTo>
                    <a:pt x="1415" y="1862"/>
                  </a:lnTo>
                  <a:lnTo>
                    <a:pt x="1421" y="1860"/>
                  </a:lnTo>
                  <a:lnTo>
                    <a:pt x="1428" y="1857"/>
                  </a:lnTo>
                  <a:lnTo>
                    <a:pt x="1434" y="1853"/>
                  </a:lnTo>
                  <a:lnTo>
                    <a:pt x="1439" y="1849"/>
                  </a:lnTo>
                  <a:lnTo>
                    <a:pt x="1445" y="1844"/>
                  </a:lnTo>
                  <a:lnTo>
                    <a:pt x="1445" y="1849"/>
                  </a:lnTo>
                  <a:lnTo>
                    <a:pt x="1445" y="1849"/>
                  </a:lnTo>
                  <a:lnTo>
                    <a:pt x="1445" y="1858"/>
                  </a:lnTo>
                  <a:lnTo>
                    <a:pt x="1444" y="1868"/>
                  </a:lnTo>
                  <a:lnTo>
                    <a:pt x="1441" y="1878"/>
                  </a:lnTo>
                  <a:lnTo>
                    <a:pt x="1439" y="1882"/>
                  </a:lnTo>
                  <a:lnTo>
                    <a:pt x="1436" y="1887"/>
                  </a:lnTo>
                  <a:lnTo>
                    <a:pt x="1433" y="1891"/>
                  </a:lnTo>
                  <a:lnTo>
                    <a:pt x="1428" y="1896"/>
                  </a:lnTo>
                  <a:lnTo>
                    <a:pt x="1421" y="1899"/>
                  </a:lnTo>
                  <a:lnTo>
                    <a:pt x="1415" y="1901"/>
                  </a:lnTo>
                  <a:lnTo>
                    <a:pt x="1407" y="1904"/>
                  </a:lnTo>
                  <a:lnTo>
                    <a:pt x="1397" y="1905"/>
                  </a:lnTo>
                  <a:lnTo>
                    <a:pt x="1386" y="1908"/>
                  </a:lnTo>
                  <a:lnTo>
                    <a:pt x="1374" y="1908"/>
                  </a:lnTo>
                  <a:lnTo>
                    <a:pt x="1372" y="1908"/>
                  </a:lnTo>
                  <a:lnTo>
                    <a:pt x="1391" y="1951"/>
                  </a:lnTo>
                  <a:lnTo>
                    <a:pt x="1392" y="1951"/>
                  </a:lnTo>
                  <a:lnTo>
                    <a:pt x="1392" y="1951"/>
                  </a:lnTo>
                  <a:lnTo>
                    <a:pt x="1405" y="1951"/>
                  </a:lnTo>
                  <a:lnTo>
                    <a:pt x="1417" y="1948"/>
                  </a:lnTo>
                  <a:lnTo>
                    <a:pt x="1429" y="1946"/>
                  </a:lnTo>
                  <a:lnTo>
                    <a:pt x="1439" y="1943"/>
                  </a:lnTo>
                  <a:lnTo>
                    <a:pt x="1449" y="1940"/>
                  </a:lnTo>
                  <a:lnTo>
                    <a:pt x="1458" y="1935"/>
                  </a:lnTo>
                  <a:lnTo>
                    <a:pt x="1466" y="1929"/>
                  </a:lnTo>
                  <a:lnTo>
                    <a:pt x="1473" y="1923"/>
                  </a:lnTo>
                  <a:lnTo>
                    <a:pt x="1480" y="1915"/>
                  </a:lnTo>
                  <a:lnTo>
                    <a:pt x="1484" y="1907"/>
                  </a:lnTo>
                  <a:lnTo>
                    <a:pt x="1490" y="1898"/>
                  </a:lnTo>
                  <a:lnTo>
                    <a:pt x="1493" y="1888"/>
                  </a:lnTo>
                  <a:lnTo>
                    <a:pt x="1497" y="1877"/>
                  </a:lnTo>
                  <a:lnTo>
                    <a:pt x="1499" y="1866"/>
                  </a:lnTo>
                  <a:lnTo>
                    <a:pt x="1500" y="1854"/>
                  </a:lnTo>
                  <a:lnTo>
                    <a:pt x="1500" y="1839"/>
                  </a:lnTo>
                  <a:lnTo>
                    <a:pt x="1500" y="1639"/>
                  </a:lnTo>
                  <a:lnTo>
                    <a:pt x="1445" y="1639"/>
                  </a:lnTo>
                  <a:lnTo>
                    <a:pt x="1445" y="1654"/>
                  </a:lnTo>
                  <a:close/>
                  <a:moveTo>
                    <a:pt x="1445" y="1706"/>
                  </a:moveTo>
                  <a:lnTo>
                    <a:pt x="1445" y="1793"/>
                  </a:lnTo>
                  <a:lnTo>
                    <a:pt x="1445" y="1793"/>
                  </a:lnTo>
                  <a:lnTo>
                    <a:pt x="1438" y="1801"/>
                  </a:lnTo>
                  <a:lnTo>
                    <a:pt x="1429" y="1808"/>
                  </a:lnTo>
                  <a:lnTo>
                    <a:pt x="1425" y="1811"/>
                  </a:lnTo>
                  <a:lnTo>
                    <a:pt x="1419" y="1813"/>
                  </a:lnTo>
                  <a:lnTo>
                    <a:pt x="1413" y="1814"/>
                  </a:lnTo>
                  <a:lnTo>
                    <a:pt x="1406" y="1815"/>
                  </a:lnTo>
                  <a:lnTo>
                    <a:pt x="1406" y="1815"/>
                  </a:lnTo>
                  <a:lnTo>
                    <a:pt x="1398" y="1814"/>
                  </a:lnTo>
                  <a:lnTo>
                    <a:pt x="1392" y="1812"/>
                  </a:lnTo>
                  <a:lnTo>
                    <a:pt x="1384" y="1807"/>
                  </a:lnTo>
                  <a:lnTo>
                    <a:pt x="1378" y="1802"/>
                  </a:lnTo>
                  <a:lnTo>
                    <a:pt x="1373" y="1793"/>
                  </a:lnTo>
                  <a:lnTo>
                    <a:pt x="1369" y="1781"/>
                  </a:lnTo>
                  <a:lnTo>
                    <a:pt x="1365" y="1765"/>
                  </a:lnTo>
                  <a:lnTo>
                    <a:pt x="1364" y="1746"/>
                  </a:lnTo>
                  <a:lnTo>
                    <a:pt x="1364" y="1746"/>
                  </a:lnTo>
                  <a:lnTo>
                    <a:pt x="1365" y="1728"/>
                  </a:lnTo>
                  <a:lnTo>
                    <a:pt x="1369" y="1715"/>
                  </a:lnTo>
                  <a:lnTo>
                    <a:pt x="1373" y="1704"/>
                  </a:lnTo>
                  <a:lnTo>
                    <a:pt x="1378" y="1696"/>
                  </a:lnTo>
                  <a:lnTo>
                    <a:pt x="1384" y="1689"/>
                  </a:lnTo>
                  <a:lnTo>
                    <a:pt x="1392" y="1686"/>
                  </a:lnTo>
                  <a:lnTo>
                    <a:pt x="1398" y="1684"/>
                  </a:lnTo>
                  <a:lnTo>
                    <a:pt x="1406" y="1684"/>
                  </a:lnTo>
                  <a:lnTo>
                    <a:pt x="1406" y="1684"/>
                  </a:lnTo>
                  <a:lnTo>
                    <a:pt x="1413" y="1684"/>
                  </a:lnTo>
                  <a:lnTo>
                    <a:pt x="1419" y="1686"/>
                  </a:lnTo>
                  <a:lnTo>
                    <a:pt x="1426" y="1688"/>
                  </a:lnTo>
                  <a:lnTo>
                    <a:pt x="1430" y="1690"/>
                  </a:lnTo>
                  <a:lnTo>
                    <a:pt x="1435" y="1695"/>
                  </a:lnTo>
                  <a:lnTo>
                    <a:pt x="1439" y="1698"/>
                  </a:lnTo>
                  <a:lnTo>
                    <a:pt x="1445" y="1706"/>
                  </a:lnTo>
                  <a:lnTo>
                    <a:pt x="1445" y="1706"/>
                  </a:lnTo>
                  <a:close/>
                  <a:moveTo>
                    <a:pt x="1671" y="1693"/>
                  </a:moveTo>
                  <a:lnTo>
                    <a:pt x="1671" y="1693"/>
                  </a:lnTo>
                  <a:lnTo>
                    <a:pt x="1684" y="1686"/>
                  </a:lnTo>
                  <a:lnTo>
                    <a:pt x="1697" y="1682"/>
                  </a:lnTo>
                  <a:lnTo>
                    <a:pt x="1712" y="1678"/>
                  </a:lnTo>
                  <a:lnTo>
                    <a:pt x="1727" y="1677"/>
                  </a:lnTo>
                  <a:lnTo>
                    <a:pt x="1727" y="1677"/>
                  </a:lnTo>
                  <a:lnTo>
                    <a:pt x="1737" y="1678"/>
                  </a:lnTo>
                  <a:lnTo>
                    <a:pt x="1745" y="1679"/>
                  </a:lnTo>
                  <a:lnTo>
                    <a:pt x="1751" y="1682"/>
                  </a:lnTo>
                  <a:lnTo>
                    <a:pt x="1757" y="1686"/>
                  </a:lnTo>
                  <a:lnTo>
                    <a:pt x="1761" y="1690"/>
                  </a:lnTo>
                  <a:lnTo>
                    <a:pt x="1765" y="1696"/>
                  </a:lnTo>
                  <a:lnTo>
                    <a:pt x="1767" y="1701"/>
                  </a:lnTo>
                  <a:lnTo>
                    <a:pt x="1767" y="1709"/>
                  </a:lnTo>
                  <a:lnTo>
                    <a:pt x="1767" y="1725"/>
                  </a:lnTo>
                  <a:lnTo>
                    <a:pt x="1767" y="1725"/>
                  </a:lnTo>
                  <a:lnTo>
                    <a:pt x="1757" y="1720"/>
                  </a:lnTo>
                  <a:lnTo>
                    <a:pt x="1745" y="1717"/>
                  </a:lnTo>
                  <a:lnTo>
                    <a:pt x="1733" y="1715"/>
                  </a:lnTo>
                  <a:lnTo>
                    <a:pt x="1719" y="1714"/>
                  </a:lnTo>
                  <a:lnTo>
                    <a:pt x="1719" y="1714"/>
                  </a:lnTo>
                  <a:lnTo>
                    <a:pt x="1704" y="1715"/>
                  </a:lnTo>
                  <a:lnTo>
                    <a:pt x="1689" y="1718"/>
                  </a:lnTo>
                  <a:lnTo>
                    <a:pt x="1674" y="1722"/>
                  </a:lnTo>
                  <a:lnTo>
                    <a:pt x="1667" y="1726"/>
                  </a:lnTo>
                  <a:lnTo>
                    <a:pt x="1660" y="1730"/>
                  </a:lnTo>
                  <a:lnTo>
                    <a:pt x="1654" y="1734"/>
                  </a:lnTo>
                  <a:lnTo>
                    <a:pt x="1649" y="1740"/>
                  </a:lnTo>
                  <a:lnTo>
                    <a:pt x="1643" y="1746"/>
                  </a:lnTo>
                  <a:lnTo>
                    <a:pt x="1639" y="1752"/>
                  </a:lnTo>
                  <a:lnTo>
                    <a:pt x="1636" y="1760"/>
                  </a:lnTo>
                  <a:lnTo>
                    <a:pt x="1633" y="1769"/>
                  </a:lnTo>
                  <a:lnTo>
                    <a:pt x="1632" y="1778"/>
                  </a:lnTo>
                  <a:lnTo>
                    <a:pt x="1631" y="1786"/>
                  </a:lnTo>
                  <a:lnTo>
                    <a:pt x="1631" y="1786"/>
                  </a:lnTo>
                  <a:lnTo>
                    <a:pt x="1632" y="1797"/>
                  </a:lnTo>
                  <a:lnTo>
                    <a:pt x="1633" y="1807"/>
                  </a:lnTo>
                  <a:lnTo>
                    <a:pt x="1636" y="1815"/>
                  </a:lnTo>
                  <a:lnTo>
                    <a:pt x="1639" y="1824"/>
                  </a:lnTo>
                  <a:lnTo>
                    <a:pt x="1642" y="1830"/>
                  </a:lnTo>
                  <a:lnTo>
                    <a:pt x="1648" y="1837"/>
                  </a:lnTo>
                  <a:lnTo>
                    <a:pt x="1652" y="1843"/>
                  </a:lnTo>
                  <a:lnTo>
                    <a:pt x="1659" y="1848"/>
                  </a:lnTo>
                  <a:lnTo>
                    <a:pt x="1664" y="1853"/>
                  </a:lnTo>
                  <a:lnTo>
                    <a:pt x="1671" y="1856"/>
                  </a:lnTo>
                  <a:lnTo>
                    <a:pt x="1685" y="1861"/>
                  </a:lnTo>
                  <a:lnTo>
                    <a:pt x="1700" y="1865"/>
                  </a:lnTo>
                  <a:lnTo>
                    <a:pt x="1714" y="1866"/>
                  </a:lnTo>
                  <a:lnTo>
                    <a:pt x="1714" y="1866"/>
                  </a:lnTo>
                  <a:lnTo>
                    <a:pt x="1726" y="1864"/>
                  </a:lnTo>
                  <a:lnTo>
                    <a:pt x="1734" y="1862"/>
                  </a:lnTo>
                  <a:lnTo>
                    <a:pt x="1740" y="1860"/>
                  </a:lnTo>
                  <a:lnTo>
                    <a:pt x="1748" y="1857"/>
                  </a:lnTo>
                  <a:lnTo>
                    <a:pt x="1755" y="1853"/>
                  </a:lnTo>
                  <a:lnTo>
                    <a:pt x="1761" y="1848"/>
                  </a:lnTo>
                  <a:lnTo>
                    <a:pt x="1767" y="1843"/>
                  </a:lnTo>
                  <a:lnTo>
                    <a:pt x="1767" y="1860"/>
                  </a:lnTo>
                  <a:lnTo>
                    <a:pt x="1822" y="1860"/>
                  </a:lnTo>
                  <a:lnTo>
                    <a:pt x="1822" y="1710"/>
                  </a:lnTo>
                  <a:lnTo>
                    <a:pt x="1822" y="1710"/>
                  </a:lnTo>
                  <a:lnTo>
                    <a:pt x="1822" y="1701"/>
                  </a:lnTo>
                  <a:lnTo>
                    <a:pt x="1821" y="1694"/>
                  </a:lnTo>
                  <a:lnTo>
                    <a:pt x="1819" y="1686"/>
                  </a:lnTo>
                  <a:lnTo>
                    <a:pt x="1817" y="1678"/>
                  </a:lnTo>
                  <a:lnTo>
                    <a:pt x="1812" y="1672"/>
                  </a:lnTo>
                  <a:lnTo>
                    <a:pt x="1809" y="1665"/>
                  </a:lnTo>
                  <a:lnTo>
                    <a:pt x="1803" y="1659"/>
                  </a:lnTo>
                  <a:lnTo>
                    <a:pt x="1798" y="1654"/>
                  </a:lnTo>
                  <a:lnTo>
                    <a:pt x="1792" y="1650"/>
                  </a:lnTo>
                  <a:lnTo>
                    <a:pt x="1786" y="1645"/>
                  </a:lnTo>
                  <a:lnTo>
                    <a:pt x="1778" y="1642"/>
                  </a:lnTo>
                  <a:lnTo>
                    <a:pt x="1770" y="1639"/>
                  </a:lnTo>
                  <a:lnTo>
                    <a:pt x="1761" y="1636"/>
                  </a:lnTo>
                  <a:lnTo>
                    <a:pt x="1753" y="1635"/>
                  </a:lnTo>
                  <a:lnTo>
                    <a:pt x="1743" y="1634"/>
                  </a:lnTo>
                  <a:lnTo>
                    <a:pt x="1733" y="1633"/>
                  </a:lnTo>
                  <a:lnTo>
                    <a:pt x="1733" y="1633"/>
                  </a:lnTo>
                  <a:lnTo>
                    <a:pt x="1721" y="1634"/>
                  </a:lnTo>
                  <a:lnTo>
                    <a:pt x="1711" y="1634"/>
                  </a:lnTo>
                  <a:lnTo>
                    <a:pt x="1700" y="1636"/>
                  </a:lnTo>
                  <a:lnTo>
                    <a:pt x="1689" y="1639"/>
                  </a:lnTo>
                  <a:lnTo>
                    <a:pt x="1679" y="1642"/>
                  </a:lnTo>
                  <a:lnTo>
                    <a:pt x="1669" y="1645"/>
                  </a:lnTo>
                  <a:lnTo>
                    <a:pt x="1659" y="1650"/>
                  </a:lnTo>
                  <a:lnTo>
                    <a:pt x="1649" y="1655"/>
                  </a:lnTo>
                  <a:lnTo>
                    <a:pt x="1671" y="1693"/>
                  </a:lnTo>
                  <a:close/>
                  <a:moveTo>
                    <a:pt x="1686" y="1786"/>
                  </a:moveTo>
                  <a:lnTo>
                    <a:pt x="1686" y="1786"/>
                  </a:lnTo>
                  <a:lnTo>
                    <a:pt x="1686" y="1780"/>
                  </a:lnTo>
                  <a:lnTo>
                    <a:pt x="1689" y="1773"/>
                  </a:lnTo>
                  <a:lnTo>
                    <a:pt x="1692" y="1768"/>
                  </a:lnTo>
                  <a:lnTo>
                    <a:pt x="1696" y="1763"/>
                  </a:lnTo>
                  <a:lnTo>
                    <a:pt x="1702" y="1760"/>
                  </a:lnTo>
                  <a:lnTo>
                    <a:pt x="1708" y="1758"/>
                  </a:lnTo>
                  <a:lnTo>
                    <a:pt x="1716" y="1755"/>
                  </a:lnTo>
                  <a:lnTo>
                    <a:pt x="1724" y="1755"/>
                  </a:lnTo>
                  <a:lnTo>
                    <a:pt x="1724" y="1755"/>
                  </a:lnTo>
                  <a:lnTo>
                    <a:pt x="1736" y="1755"/>
                  </a:lnTo>
                  <a:lnTo>
                    <a:pt x="1747" y="1758"/>
                  </a:lnTo>
                  <a:lnTo>
                    <a:pt x="1757" y="1761"/>
                  </a:lnTo>
                  <a:lnTo>
                    <a:pt x="1767" y="1766"/>
                  </a:lnTo>
                  <a:lnTo>
                    <a:pt x="1767" y="1796"/>
                  </a:lnTo>
                  <a:lnTo>
                    <a:pt x="1767" y="1796"/>
                  </a:lnTo>
                  <a:lnTo>
                    <a:pt x="1765" y="1801"/>
                  </a:lnTo>
                  <a:lnTo>
                    <a:pt x="1760" y="1805"/>
                  </a:lnTo>
                  <a:lnTo>
                    <a:pt x="1756" y="1810"/>
                  </a:lnTo>
                  <a:lnTo>
                    <a:pt x="1750" y="1813"/>
                  </a:lnTo>
                  <a:lnTo>
                    <a:pt x="1745" y="1816"/>
                  </a:lnTo>
                  <a:lnTo>
                    <a:pt x="1738" y="1818"/>
                  </a:lnTo>
                  <a:lnTo>
                    <a:pt x="1732" y="1819"/>
                  </a:lnTo>
                  <a:lnTo>
                    <a:pt x="1724" y="1821"/>
                  </a:lnTo>
                  <a:lnTo>
                    <a:pt x="1724" y="1821"/>
                  </a:lnTo>
                  <a:lnTo>
                    <a:pt x="1716" y="1819"/>
                  </a:lnTo>
                  <a:lnTo>
                    <a:pt x="1708" y="1817"/>
                  </a:lnTo>
                  <a:lnTo>
                    <a:pt x="1702" y="1815"/>
                  </a:lnTo>
                  <a:lnTo>
                    <a:pt x="1696" y="1811"/>
                  </a:lnTo>
                  <a:lnTo>
                    <a:pt x="1692" y="1806"/>
                  </a:lnTo>
                  <a:lnTo>
                    <a:pt x="1689" y="1801"/>
                  </a:lnTo>
                  <a:lnTo>
                    <a:pt x="1687" y="1794"/>
                  </a:lnTo>
                  <a:lnTo>
                    <a:pt x="1686" y="1786"/>
                  </a:lnTo>
                  <a:lnTo>
                    <a:pt x="1686" y="1786"/>
                  </a:lnTo>
                  <a:close/>
                  <a:moveTo>
                    <a:pt x="2333" y="1796"/>
                  </a:moveTo>
                  <a:lnTo>
                    <a:pt x="2333" y="1796"/>
                  </a:lnTo>
                  <a:lnTo>
                    <a:pt x="2325" y="1803"/>
                  </a:lnTo>
                  <a:lnTo>
                    <a:pt x="2315" y="1808"/>
                  </a:lnTo>
                  <a:lnTo>
                    <a:pt x="2310" y="1811"/>
                  </a:lnTo>
                  <a:lnTo>
                    <a:pt x="2303" y="1813"/>
                  </a:lnTo>
                  <a:lnTo>
                    <a:pt x="2297" y="1814"/>
                  </a:lnTo>
                  <a:lnTo>
                    <a:pt x="2290" y="1815"/>
                  </a:lnTo>
                  <a:lnTo>
                    <a:pt x="2290" y="1815"/>
                  </a:lnTo>
                  <a:lnTo>
                    <a:pt x="2285" y="1814"/>
                  </a:lnTo>
                  <a:lnTo>
                    <a:pt x="2278" y="1814"/>
                  </a:lnTo>
                  <a:lnTo>
                    <a:pt x="2270" y="1812"/>
                  </a:lnTo>
                  <a:lnTo>
                    <a:pt x="2261" y="1807"/>
                  </a:lnTo>
                  <a:lnTo>
                    <a:pt x="2254" y="1802"/>
                  </a:lnTo>
                  <a:lnTo>
                    <a:pt x="2250" y="1797"/>
                  </a:lnTo>
                  <a:lnTo>
                    <a:pt x="2247" y="1793"/>
                  </a:lnTo>
                  <a:lnTo>
                    <a:pt x="2245" y="1787"/>
                  </a:lnTo>
                  <a:lnTo>
                    <a:pt x="2243" y="1781"/>
                  </a:lnTo>
                  <a:lnTo>
                    <a:pt x="2242" y="1774"/>
                  </a:lnTo>
                  <a:lnTo>
                    <a:pt x="2240" y="1766"/>
                  </a:lnTo>
                  <a:lnTo>
                    <a:pt x="2376" y="1766"/>
                  </a:lnTo>
                  <a:lnTo>
                    <a:pt x="2376" y="1766"/>
                  </a:lnTo>
                  <a:lnTo>
                    <a:pt x="2377" y="1750"/>
                  </a:lnTo>
                  <a:lnTo>
                    <a:pt x="2377" y="1750"/>
                  </a:lnTo>
                  <a:lnTo>
                    <a:pt x="2377" y="1737"/>
                  </a:lnTo>
                  <a:lnTo>
                    <a:pt x="2375" y="1725"/>
                  </a:lnTo>
                  <a:lnTo>
                    <a:pt x="2374" y="1712"/>
                  </a:lnTo>
                  <a:lnTo>
                    <a:pt x="2371" y="1701"/>
                  </a:lnTo>
                  <a:lnTo>
                    <a:pt x="2367" y="1691"/>
                  </a:lnTo>
                  <a:lnTo>
                    <a:pt x="2363" y="1682"/>
                  </a:lnTo>
                  <a:lnTo>
                    <a:pt x="2357" y="1673"/>
                  </a:lnTo>
                  <a:lnTo>
                    <a:pt x="2352" y="1665"/>
                  </a:lnTo>
                  <a:lnTo>
                    <a:pt x="2345" y="1657"/>
                  </a:lnTo>
                  <a:lnTo>
                    <a:pt x="2339" y="1652"/>
                  </a:lnTo>
                  <a:lnTo>
                    <a:pt x="2331" y="1646"/>
                  </a:lnTo>
                  <a:lnTo>
                    <a:pt x="2322" y="1642"/>
                  </a:lnTo>
                  <a:lnTo>
                    <a:pt x="2313" y="1639"/>
                  </a:lnTo>
                  <a:lnTo>
                    <a:pt x="2304" y="1635"/>
                  </a:lnTo>
                  <a:lnTo>
                    <a:pt x="2294" y="1634"/>
                  </a:lnTo>
                  <a:lnTo>
                    <a:pt x="2283" y="1633"/>
                  </a:lnTo>
                  <a:lnTo>
                    <a:pt x="2283" y="1633"/>
                  </a:lnTo>
                  <a:lnTo>
                    <a:pt x="2274" y="1634"/>
                  </a:lnTo>
                  <a:lnTo>
                    <a:pt x="2264" y="1635"/>
                  </a:lnTo>
                  <a:lnTo>
                    <a:pt x="2254" y="1639"/>
                  </a:lnTo>
                  <a:lnTo>
                    <a:pt x="2244" y="1642"/>
                  </a:lnTo>
                  <a:lnTo>
                    <a:pt x="2235" y="1646"/>
                  </a:lnTo>
                  <a:lnTo>
                    <a:pt x="2227" y="1653"/>
                  </a:lnTo>
                  <a:lnTo>
                    <a:pt x="2219" y="1658"/>
                  </a:lnTo>
                  <a:lnTo>
                    <a:pt x="2213" y="1666"/>
                  </a:lnTo>
                  <a:lnTo>
                    <a:pt x="2206" y="1674"/>
                  </a:lnTo>
                  <a:lnTo>
                    <a:pt x="2201" y="1683"/>
                  </a:lnTo>
                  <a:lnTo>
                    <a:pt x="2196" y="1693"/>
                  </a:lnTo>
                  <a:lnTo>
                    <a:pt x="2192" y="1703"/>
                  </a:lnTo>
                  <a:lnTo>
                    <a:pt x="2189" y="1714"/>
                  </a:lnTo>
                  <a:lnTo>
                    <a:pt x="2186" y="1726"/>
                  </a:lnTo>
                  <a:lnTo>
                    <a:pt x="2185" y="1737"/>
                  </a:lnTo>
                  <a:lnTo>
                    <a:pt x="2184" y="1750"/>
                  </a:lnTo>
                  <a:lnTo>
                    <a:pt x="2184" y="1750"/>
                  </a:lnTo>
                  <a:lnTo>
                    <a:pt x="2185" y="1762"/>
                  </a:lnTo>
                  <a:lnTo>
                    <a:pt x="2186" y="1774"/>
                  </a:lnTo>
                  <a:lnTo>
                    <a:pt x="2189" y="1786"/>
                  </a:lnTo>
                  <a:lnTo>
                    <a:pt x="2192" y="1797"/>
                  </a:lnTo>
                  <a:lnTo>
                    <a:pt x="2196" y="1807"/>
                  </a:lnTo>
                  <a:lnTo>
                    <a:pt x="2201" y="1817"/>
                  </a:lnTo>
                  <a:lnTo>
                    <a:pt x="2206" y="1826"/>
                  </a:lnTo>
                  <a:lnTo>
                    <a:pt x="2213" y="1834"/>
                  </a:lnTo>
                  <a:lnTo>
                    <a:pt x="2221" y="1840"/>
                  </a:lnTo>
                  <a:lnTo>
                    <a:pt x="2228" y="1847"/>
                  </a:lnTo>
                  <a:lnTo>
                    <a:pt x="2237" y="1853"/>
                  </a:lnTo>
                  <a:lnTo>
                    <a:pt x="2246" y="1857"/>
                  </a:lnTo>
                  <a:lnTo>
                    <a:pt x="2256" y="1860"/>
                  </a:lnTo>
                  <a:lnTo>
                    <a:pt x="2267" y="1864"/>
                  </a:lnTo>
                  <a:lnTo>
                    <a:pt x="2278" y="1865"/>
                  </a:lnTo>
                  <a:lnTo>
                    <a:pt x="2290" y="1866"/>
                  </a:lnTo>
                  <a:lnTo>
                    <a:pt x="2290" y="1866"/>
                  </a:lnTo>
                  <a:lnTo>
                    <a:pt x="2301" y="1865"/>
                  </a:lnTo>
                  <a:lnTo>
                    <a:pt x="2311" y="1864"/>
                  </a:lnTo>
                  <a:lnTo>
                    <a:pt x="2322" y="1860"/>
                  </a:lnTo>
                  <a:lnTo>
                    <a:pt x="2332" y="1857"/>
                  </a:lnTo>
                  <a:lnTo>
                    <a:pt x="2342" y="1851"/>
                  </a:lnTo>
                  <a:lnTo>
                    <a:pt x="2351" y="1846"/>
                  </a:lnTo>
                  <a:lnTo>
                    <a:pt x="2360" y="1838"/>
                  </a:lnTo>
                  <a:lnTo>
                    <a:pt x="2368" y="1830"/>
                  </a:lnTo>
                  <a:lnTo>
                    <a:pt x="2333" y="1796"/>
                  </a:lnTo>
                  <a:close/>
                  <a:moveTo>
                    <a:pt x="2242" y="1726"/>
                  </a:moveTo>
                  <a:lnTo>
                    <a:pt x="2242" y="1726"/>
                  </a:lnTo>
                  <a:lnTo>
                    <a:pt x="2243" y="1716"/>
                  </a:lnTo>
                  <a:lnTo>
                    <a:pt x="2245" y="1707"/>
                  </a:lnTo>
                  <a:lnTo>
                    <a:pt x="2248" y="1699"/>
                  </a:lnTo>
                  <a:lnTo>
                    <a:pt x="2254" y="1693"/>
                  </a:lnTo>
                  <a:lnTo>
                    <a:pt x="2259" y="1687"/>
                  </a:lnTo>
                  <a:lnTo>
                    <a:pt x="2266" y="1684"/>
                  </a:lnTo>
                  <a:lnTo>
                    <a:pt x="2274" y="1680"/>
                  </a:lnTo>
                  <a:lnTo>
                    <a:pt x="2282" y="1680"/>
                  </a:lnTo>
                  <a:lnTo>
                    <a:pt x="2282" y="1680"/>
                  </a:lnTo>
                  <a:lnTo>
                    <a:pt x="2292" y="1682"/>
                  </a:lnTo>
                  <a:lnTo>
                    <a:pt x="2301" y="1684"/>
                  </a:lnTo>
                  <a:lnTo>
                    <a:pt x="2308" y="1688"/>
                  </a:lnTo>
                  <a:lnTo>
                    <a:pt x="2313" y="1695"/>
                  </a:lnTo>
                  <a:lnTo>
                    <a:pt x="2318" y="1701"/>
                  </a:lnTo>
                  <a:lnTo>
                    <a:pt x="2321" y="1709"/>
                  </a:lnTo>
                  <a:lnTo>
                    <a:pt x="2323" y="1718"/>
                  </a:lnTo>
                  <a:lnTo>
                    <a:pt x="2324" y="1726"/>
                  </a:lnTo>
                  <a:lnTo>
                    <a:pt x="2242" y="1726"/>
                  </a:lnTo>
                  <a:close/>
                  <a:moveTo>
                    <a:pt x="2864" y="1796"/>
                  </a:moveTo>
                  <a:lnTo>
                    <a:pt x="2864" y="1796"/>
                  </a:lnTo>
                  <a:lnTo>
                    <a:pt x="2855" y="1803"/>
                  </a:lnTo>
                  <a:lnTo>
                    <a:pt x="2846" y="1808"/>
                  </a:lnTo>
                  <a:lnTo>
                    <a:pt x="2840" y="1811"/>
                  </a:lnTo>
                  <a:lnTo>
                    <a:pt x="2834" y="1813"/>
                  </a:lnTo>
                  <a:lnTo>
                    <a:pt x="2828" y="1814"/>
                  </a:lnTo>
                  <a:lnTo>
                    <a:pt x="2820" y="1815"/>
                  </a:lnTo>
                  <a:lnTo>
                    <a:pt x="2820" y="1815"/>
                  </a:lnTo>
                  <a:lnTo>
                    <a:pt x="2814" y="1814"/>
                  </a:lnTo>
                  <a:lnTo>
                    <a:pt x="2808" y="1814"/>
                  </a:lnTo>
                  <a:lnTo>
                    <a:pt x="2800" y="1812"/>
                  </a:lnTo>
                  <a:lnTo>
                    <a:pt x="2792" y="1807"/>
                  </a:lnTo>
                  <a:lnTo>
                    <a:pt x="2784" y="1802"/>
                  </a:lnTo>
                  <a:lnTo>
                    <a:pt x="2781" y="1797"/>
                  </a:lnTo>
                  <a:lnTo>
                    <a:pt x="2778" y="1793"/>
                  </a:lnTo>
                  <a:lnTo>
                    <a:pt x="2776" y="1787"/>
                  </a:lnTo>
                  <a:lnTo>
                    <a:pt x="2773" y="1781"/>
                  </a:lnTo>
                  <a:lnTo>
                    <a:pt x="2771" y="1774"/>
                  </a:lnTo>
                  <a:lnTo>
                    <a:pt x="2770" y="1766"/>
                  </a:lnTo>
                  <a:lnTo>
                    <a:pt x="2907" y="1766"/>
                  </a:lnTo>
                  <a:lnTo>
                    <a:pt x="2907" y="1766"/>
                  </a:lnTo>
                  <a:lnTo>
                    <a:pt x="2908" y="1750"/>
                  </a:lnTo>
                  <a:lnTo>
                    <a:pt x="2908" y="1750"/>
                  </a:lnTo>
                  <a:lnTo>
                    <a:pt x="2907" y="1737"/>
                  </a:lnTo>
                  <a:lnTo>
                    <a:pt x="2906" y="1725"/>
                  </a:lnTo>
                  <a:lnTo>
                    <a:pt x="2904" y="1712"/>
                  </a:lnTo>
                  <a:lnTo>
                    <a:pt x="2901" y="1701"/>
                  </a:lnTo>
                  <a:lnTo>
                    <a:pt x="2897" y="1691"/>
                  </a:lnTo>
                  <a:lnTo>
                    <a:pt x="2893" y="1682"/>
                  </a:lnTo>
                  <a:lnTo>
                    <a:pt x="2888" y="1673"/>
                  </a:lnTo>
                  <a:lnTo>
                    <a:pt x="2883" y="1665"/>
                  </a:lnTo>
                  <a:lnTo>
                    <a:pt x="2876" y="1657"/>
                  </a:lnTo>
                  <a:lnTo>
                    <a:pt x="2868" y="1652"/>
                  </a:lnTo>
                  <a:lnTo>
                    <a:pt x="2861" y="1646"/>
                  </a:lnTo>
                  <a:lnTo>
                    <a:pt x="2853" y="1642"/>
                  </a:lnTo>
                  <a:lnTo>
                    <a:pt x="2844" y="1639"/>
                  </a:lnTo>
                  <a:lnTo>
                    <a:pt x="2834" y="1635"/>
                  </a:lnTo>
                  <a:lnTo>
                    <a:pt x="2824" y="1634"/>
                  </a:lnTo>
                  <a:lnTo>
                    <a:pt x="2814" y="1633"/>
                  </a:lnTo>
                  <a:lnTo>
                    <a:pt x="2814" y="1633"/>
                  </a:lnTo>
                  <a:lnTo>
                    <a:pt x="2803" y="1634"/>
                  </a:lnTo>
                  <a:lnTo>
                    <a:pt x="2793" y="1635"/>
                  </a:lnTo>
                  <a:lnTo>
                    <a:pt x="2783" y="1639"/>
                  </a:lnTo>
                  <a:lnTo>
                    <a:pt x="2775" y="1642"/>
                  </a:lnTo>
                  <a:lnTo>
                    <a:pt x="2766" y="1646"/>
                  </a:lnTo>
                  <a:lnTo>
                    <a:pt x="2757" y="1653"/>
                  </a:lnTo>
                  <a:lnTo>
                    <a:pt x="2750" y="1658"/>
                  </a:lnTo>
                  <a:lnTo>
                    <a:pt x="2743" y="1666"/>
                  </a:lnTo>
                  <a:lnTo>
                    <a:pt x="2736" y="1674"/>
                  </a:lnTo>
                  <a:lnTo>
                    <a:pt x="2730" y="1683"/>
                  </a:lnTo>
                  <a:lnTo>
                    <a:pt x="2726" y="1693"/>
                  </a:lnTo>
                  <a:lnTo>
                    <a:pt x="2722" y="1703"/>
                  </a:lnTo>
                  <a:lnTo>
                    <a:pt x="2719" y="1714"/>
                  </a:lnTo>
                  <a:lnTo>
                    <a:pt x="2716" y="1726"/>
                  </a:lnTo>
                  <a:lnTo>
                    <a:pt x="2715" y="1737"/>
                  </a:lnTo>
                  <a:lnTo>
                    <a:pt x="2715" y="1750"/>
                  </a:lnTo>
                  <a:lnTo>
                    <a:pt x="2715" y="1750"/>
                  </a:lnTo>
                  <a:lnTo>
                    <a:pt x="2715" y="1762"/>
                  </a:lnTo>
                  <a:lnTo>
                    <a:pt x="2716" y="1774"/>
                  </a:lnTo>
                  <a:lnTo>
                    <a:pt x="2718" y="1786"/>
                  </a:lnTo>
                  <a:lnTo>
                    <a:pt x="2722" y="1797"/>
                  </a:lnTo>
                  <a:lnTo>
                    <a:pt x="2726" y="1807"/>
                  </a:lnTo>
                  <a:lnTo>
                    <a:pt x="2732" y="1817"/>
                  </a:lnTo>
                  <a:lnTo>
                    <a:pt x="2737" y="1826"/>
                  </a:lnTo>
                  <a:lnTo>
                    <a:pt x="2744" y="1834"/>
                  </a:lnTo>
                  <a:lnTo>
                    <a:pt x="2750" y="1840"/>
                  </a:lnTo>
                  <a:lnTo>
                    <a:pt x="2758" y="1847"/>
                  </a:lnTo>
                  <a:lnTo>
                    <a:pt x="2767" y="1853"/>
                  </a:lnTo>
                  <a:lnTo>
                    <a:pt x="2777" y="1857"/>
                  </a:lnTo>
                  <a:lnTo>
                    <a:pt x="2787" y="1860"/>
                  </a:lnTo>
                  <a:lnTo>
                    <a:pt x="2797" y="1864"/>
                  </a:lnTo>
                  <a:lnTo>
                    <a:pt x="2809" y="1865"/>
                  </a:lnTo>
                  <a:lnTo>
                    <a:pt x="2820" y="1866"/>
                  </a:lnTo>
                  <a:lnTo>
                    <a:pt x="2820" y="1866"/>
                  </a:lnTo>
                  <a:lnTo>
                    <a:pt x="2831" y="1865"/>
                  </a:lnTo>
                  <a:lnTo>
                    <a:pt x="2842" y="1864"/>
                  </a:lnTo>
                  <a:lnTo>
                    <a:pt x="2852" y="1860"/>
                  </a:lnTo>
                  <a:lnTo>
                    <a:pt x="2862" y="1857"/>
                  </a:lnTo>
                  <a:lnTo>
                    <a:pt x="2872" y="1851"/>
                  </a:lnTo>
                  <a:lnTo>
                    <a:pt x="2882" y="1846"/>
                  </a:lnTo>
                  <a:lnTo>
                    <a:pt x="2890" y="1838"/>
                  </a:lnTo>
                  <a:lnTo>
                    <a:pt x="2898" y="1830"/>
                  </a:lnTo>
                  <a:lnTo>
                    <a:pt x="2864" y="1796"/>
                  </a:lnTo>
                  <a:close/>
                  <a:moveTo>
                    <a:pt x="2771" y="1726"/>
                  </a:moveTo>
                  <a:lnTo>
                    <a:pt x="2771" y="1726"/>
                  </a:lnTo>
                  <a:lnTo>
                    <a:pt x="2772" y="1716"/>
                  </a:lnTo>
                  <a:lnTo>
                    <a:pt x="2776" y="1707"/>
                  </a:lnTo>
                  <a:lnTo>
                    <a:pt x="2779" y="1699"/>
                  </a:lnTo>
                  <a:lnTo>
                    <a:pt x="2783" y="1693"/>
                  </a:lnTo>
                  <a:lnTo>
                    <a:pt x="2790" y="1687"/>
                  </a:lnTo>
                  <a:lnTo>
                    <a:pt x="2797" y="1684"/>
                  </a:lnTo>
                  <a:lnTo>
                    <a:pt x="2804" y="1680"/>
                  </a:lnTo>
                  <a:lnTo>
                    <a:pt x="2813" y="1680"/>
                  </a:lnTo>
                  <a:lnTo>
                    <a:pt x="2813" y="1680"/>
                  </a:lnTo>
                  <a:lnTo>
                    <a:pt x="2823" y="1682"/>
                  </a:lnTo>
                  <a:lnTo>
                    <a:pt x="2831" y="1684"/>
                  </a:lnTo>
                  <a:lnTo>
                    <a:pt x="2839" y="1688"/>
                  </a:lnTo>
                  <a:lnTo>
                    <a:pt x="2844" y="1695"/>
                  </a:lnTo>
                  <a:lnTo>
                    <a:pt x="2849" y="1701"/>
                  </a:lnTo>
                  <a:lnTo>
                    <a:pt x="2852" y="1709"/>
                  </a:lnTo>
                  <a:lnTo>
                    <a:pt x="2854" y="1718"/>
                  </a:lnTo>
                  <a:lnTo>
                    <a:pt x="2855" y="1726"/>
                  </a:lnTo>
                  <a:lnTo>
                    <a:pt x="2771" y="1726"/>
                  </a:lnTo>
                  <a:close/>
                  <a:moveTo>
                    <a:pt x="2639" y="1783"/>
                  </a:moveTo>
                  <a:lnTo>
                    <a:pt x="2639" y="1783"/>
                  </a:lnTo>
                  <a:lnTo>
                    <a:pt x="2639" y="1791"/>
                  </a:lnTo>
                  <a:lnTo>
                    <a:pt x="2640" y="1796"/>
                  </a:lnTo>
                  <a:lnTo>
                    <a:pt x="2642" y="1802"/>
                  </a:lnTo>
                  <a:lnTo>
                    <a:pt x="2644" y="1806"/>
                  </a:lnTo>
                  <a:lnTo>
                    <a:pt x="2648" y="1810"/>
                  </a:lnTo>
                  <a:lnTo>
                    <a:pt x="2652" y="1812"/>
                  </a:lnTo>
                  <a:lnTo>
                    <a:pt x="2656" y="1813"/>
                  </a:lnTo>
                  <a:lnTo>
                    <a:pt x="2663" y="1813"/>
                  </a:lnTo>
                  <a:lnTo>
                    <a:pt x="2663" y="1813"/>
                  </a:lnTo>
                  <a:lnTo>
                    <a:pt x="2671" y="1813"/>
                  </a:lnTo>
                  <a:lnTo>
                    <a:pt x="2680" y="1811"/>
                  </a:lnTo>
                  <a:lnTo>
                    <a:pt x="2688" y="1807"/>
                  </a:lnTo>
                  <a:lnTo>
                    <a:pt x="2696" y="1803"/>
                  </a:lnTo>
                  <a:lnTo>
                    <a:pt x="2690" y="1855"/>
                  </a:lnTo>
                  <a:lnTo>
                    <a:pt x="2690" y="1855"/>
                  </a:lnTo>
                  <a:lnTo>
                    <a:pt x="2680" y="1859"/>
                  </a:lnTo>
                  <a:lnTo>
                    <a:pt x="2668" y="1862"/>
                  </a:lnTo>
                  <a:lnTo>
                    <a:pt x="2655" y="1865"/>
                  </a:lnTo>
                  <a:lnTo>
                    <a:pt x="2643" y="1866"/>
                  </a:lnTo>
                  <a:lnTo>
                    <a:pt x="2643" y="1866"/>
                  </a:lnTo>
                  <a:lnTo>
                    <a:pt x="2636" y="1865"/>
                  </a:lnTo>
                  <a:lnTo>
                    <a:pt x="2628" y="1864"/>
                  </a:lnTo>
                  <a:lnTo>
                    <a:pt x="2621" y="1861"/>
                  </a:lnTo>
                  <a:lnTo>
                    <a:pt x="2616" y="1859"/>
                  </a:lnTo>
                  <a:lnTo>
                    <a:pt x="2610" y="1856"/>
                  </a:lnTo>
                  <a:lnTo>
                    <a:pt x="2605" y="1853"/>
                  </a:lnTo>
                  <a:lnTo>
                    <a:pt x="2601" y="1848"/>
                  </a:lnTo>
                  <a:lnTo>
                    <a:pt x="2597" y="1843"/>
                  </a:lnTo>
                  <a:lnTo>
                    <a:pt x="2591" y="1833"/>
                  </a:lnTo>
                  <a:lnTo>
                    <a:pt x="2587" y="1821"/>
                  </a:lnTo>
                  <a:lnTo>
                    <a:pt x="2585" y="1810"/>
                  </a:lnTo>
                  <a:lnTo>
                    <a:pt x="2584" y="1797"/>
                  </a:lnTo>
                  <a:lnTo>
                    <a:pt x="2584" y="1689"/>
                  </a:lnTo>
                  <a:lnTo>
                    <a:pt x="2549" y="1689"/>
                  </a:lnTo>
                  <a:lnTo>
                    <a:pt x="2549" y="1639"/>
                  </a:lnTo>
                  <a:lnTo>
                    <a:pt x="2584" y="1639"/>
                  </a:lnTo>
                  <a:lnTo>
                    <a:pt x="2584" y="1581"/>
                  </a:lnTo>
                  <a:lnTo>
                    <a:pt x="2639" y="1554"/>
                  </a:lnTo>
                  <a:lnTo>
                    <a:pt x="2639" y="1639"/>
                  </a:lnTo>
                  <a:lnTo>
                    <a:pt x="2688" y="1639"/>
                  </a:lnTo>
                  <a:lnTo>
                    <a:pt x="2688" y="1689"/>
                  </a:lnTo>
                  <a:lnTo>
                    <a:pt x="2639" y="1689"/>
                  </a:lnTo>
                  <a:lnTo>
                    <a:pt x="2639" y="1783"/>
                  </a:lnTo>
                  <a:close/>
                  <a:moveTo>
                    <a:pt x="2532" y="1855"/>
                  </a:moveTo>
                  <a:lnTo>
                    <a:pt x="2532" y="1855"/>
                  </a:lnTo>
                  <a:lnTo>
                    <a:pt x="2522" y="1859"/>
                  </a:lnTo>
                  <a:lnTo>
                    <a:pt x="2511" y="1862"/>
                  </a:lnTo>
                  <a:lnTo>
                    <a:pt x="2499" y="1865"/>
                  </a:lnTo>
                  <a:lnTo>
                    <a:pt x="2487" y="1866"/>
                  </a:lnTo>
                  <a:lnTo>
                    <a:pt x="2487" y="1866"/>
                  </a:lnTo>
                  <a:lnTo>
                    <a:pt x="2478" y="1865"/>
                  </a:lnTo>
                  <a:lnTo>
                    <a:pt x="2471" y="1864"/>
                  </a:lnTo>
                  <a:lnTo>
                    <a:pt x="2464" y="1861"/>
                  </a:lnTo>
                  <a:lnTo>
                    <a:pt x="2458" y="1859"/>
                  </a:lnTo>
                  <a:lnTo>
                    <a:pt x="2453" y="1856"/>
                  </a:lnTo>
                  <a:lnTo>
                    <a:pt x="2448" y="1853"/>
                  </a:lnTo>
                  <a:lnTo>
                    <a:pt x="2443" y="1848"/>
                  </a:lnTo>
                  <a:lnTo>
                    <a:pt x="2440" y="1843"/>
                  </a:lnTo>
                  <a:lnTo>
                    <a:pt x="2434" y="1833"/>
                  </a:lnTo>
                  <a:lnTo>
                    <a:pt x="2430" y="1821"/>
                  </a:lnTo>
                  <a:lnTo>
                    <a:pt x="2427" y="1810"/>
                  </a:lnTo>
                  <a:lnTo>
                    <a:pt x="2427" y="1797"/>
                  </a:lnTo>
                  <a:lnTo>
                    <a:pt x="2427" y="1689"/>
                  </a:lnTo>
                  <a:lnTo>
                    <a:pt x="2393" y="1689"/>
                  </a:lnTo>
                  <a:lnTo>
                    <a:pt x="2393" y="1639"/>
                  </a:lnTo>
                  <a:lnTo>
                    <a:pt x="2427" y="1639"/>
                  </a:lnTo>
                  <a:lnTo>
                    <a:pt x="2427" y="1581"/>
                  </a:lnTo>
                  <a:lnTo>
                    <a:pt x="2482" y="1554"/>
                  </a:lnTo>
                  <a:lnTo>
                    <a:pt x="2482" y="1639"/>
                  </a:lnTo>
                  <a:lnTo>
                    <a:pt x="2528" y="1639"/>
                  </a:lnTo>
                  <a:lnTo>
                    <a:pt x="2528" y="1689"/>
                  </a:lnTo>
                  <a:lnTo>
                    <a:pt x="2482" y="1689"/>
                  </a:lnTo>
                  <a:lnTo>
                    <a:pt x="2482" y="1783"/>
                  </a:lnTo>
                  <a:lnTo>
                    <a:pt x="2482" y="1783"/>
                  </a:lnTo>
                  <a:lnTo>
                    <a:pt x="2482" y="1791"/>
                  </a:lnTo>
                  <a:lnTo>
                    <a:pt x="2483" y="1796"/>
                  </a:lnTo>
                  <a:lnTo>
                    <a:pt x="2485" y="1802"/>
                  </a:lnTo>
                  <a:lnTo>
                    <a:pt x="2488" y="1806"/>
                  </a:lnTo>
                  <a:lnTo>
                    <a:pt x="2491" y="1810"/>
                  </a:lnTo>
                  <a:lnTo>
                    <a:pt x="2495" y="1812"/>
                  </a:lnTo>
                  <a:lnTo>
                    <a:pt x="2500" y="1813"/>
                  </a:lnTo>
                  <a:lnTo>
                    <a:pt x="2505" y="1813"/>
                  </a:lnTo>
                  <a:lnTo>
                    <a:pt x="2505" y="1813"/>
                  </a:lnTo>
                  <a:lnTo>
                    <a:pt x="2514" y="1813"/>
                  </a:lnTo>
                  <a:lnTo>
                    <a:pt x="2523" y="1811"/>
                  </a:lnTo>
                  <a:lnTo>
                    <a:pt x="2531" y="1807"/>
                  </a:lnTo>
                  <a:lnTo>
                    <a:pt x="2538" y="1803"/>
                  </a:lnTo>
                  <a:lnTo>
                    <a:pt x="2532" y="1855"/>
                  </a:lnTo>
                  <a:close/>
                  <a:moveTo>
                    <a:pt x="3074" y="1700"/>
                  </a:moveTo>
                  <a:lnTo>
                    <a:pt x="3074" y="1700"/>
                  </a:lnTo>
                  <a:lnTo>
                    <a:pt x="3066" y="1695"/>
                  </a:lnTo>
                  <a:lnTo>
                    <a:pt x="3057" y="1691"/>
                  </a:lnTo>
                  <a:lnTo>
                    <a:pt x="3047" y="1689"/>
                  </a:lnTo>
                  <a:lnTo>
                    <a:pt x="3037" y="1688"/>
                  </a:lnTo>
                  <a:lnTo>
                    <a:pt x="3037" y="1688"/>
                  </a:lnTo>
                  <a:lnTo>
                    <a:pt x="3028" y="1689"/>
                  </a:lnTo>
                  <a:lnTo>
                    <a:pt x="3020" y="1691"/>
                  </a:lnTo>
                  <a:lnTo>
                    <a:pt x="3013" y="1696"/>
                  </a:lnTo>
                  <a:lnTo>
                    <a:pt x="3007" y="1701"/>
                  </a:lnTo>
                  <a:lnTo>
                    <a:pt x="3003" y="1708"/>
                  </a:lnTo>
                  <a:lnTo>
                    <a:pt x="3001" y="1717"/>
                  </a:lnTo>
                  <a:lnTo>
                    <a:pt x="2999" y="1728"/>
                  </a:lnTo>
                  <a:lnTo>
                    <a:pt x="2998" y="1740"/>
                  </a:lnTo>
                  <a:lnTo>
                    <a:pt x="2998" y="1860"/>
                  </a:lnTo>
                  <a:lnTo>
                    <a:pt x="2943" y="1860"/>
                  </a:lnTo>
                  <a:lnTo>
                    <a:pt x="2943" y="1639"/>
                  </a:lnTo>
                  <a:lnTo>
                    <a:pt x="2998" y="1639"/>
                  </a:lnTo>
                  <a:lnTo>
                    <a:pt x="2998" y="1657"/>
                  </a:lnTo>
                  <a:lnTo>
                    <a:pt x="2998" y="1657"/>
                  </a:lnTo>
                  <a:lnTo>
                    <a:pt x="3003" y="1652"/>
                  </a:lnTo>
                  <a:lnTo>
                    <a:pt x="3009" y="1646"/>
                  </a:lnTo>
                  <a:lnTo>
                    <a:pt x="3014" y="1643"/>
                  </a:lnTo>
                  <a:lnTo>
                    <a:pt x="3021" y="1640"/>
                  </a:lnTo>
                  <a:lnTo>
                    <a:pt x="3026" y="1636"/>
                  </a:lnTo>
                  <a:lnTo>
                    <a:pt x="3033" y="1635"/>
                  </a:lnTo>
                  <a:lnTo>
                    <a:pt x="3039" y="1634"/>
                  </a:lnTo>
                  <a:lnTo>
                    <a:pt x="3047" y="1633"/>
                  </a:lnTo>
                  <a:lnTo>
                    <a:pt x="3047" y="1633"/>
                  </a:lnTo>
                  <a:lnTo>
                    <a:pt x="3058" y="1634"/>
                  </a:lnTo>
                  <a:lnTo>
                    <a:pt x="3069" y="1637"/>
                  </a:lnTo>
                  <a:lnTo>
                    <a:pt x="3079" y="1641"/>
                  </a:lnTo>
                  <a:lnTo>
                    <a:pt x="3088" y="1646"/>
                  </a:lnTo>
                  <a:lnTo>
                    <a:pt x="3074" y="1700"/>
                  </a:lnTo>
                  <a:close/>
                  <a:moveTo>
                    <a:pt x="593" y="1579"/>
                  </a:moveTo>
                  <a:lnTo>
                    <a:pt x="593" y="1607"/>
                  </a:lnTo>
                  <a:lnTo>
                    <a:pt x="537" y="1607"/>
                  </a:lnTo>
                  <a:lnTo>
                    <a:pt x="537" y="1551"/>
                  </a:lnTo>
                  <a:lnTo>
                    <a:pt x="593" y="1551"/>
                  </a:lnTo>
                  <a:lnTo>
                    <a:pt x="593" y="1579"/>
                  </a:lnTo>
                  <a:close/>
                  <a:moveTo>
                    <a:pt x="975" y="1639"/>
                  </a:moveTo>
                  <a:lnTo>
                    <a:pt x="1030" y="1639"/>
                  </a:lnTo>
                  <a:lnTo>
                    <a:pt x="1030" y="1738"/>
                  </a:lnTo>
                  <a:lnTo>
                    <a:pt x="1030" y="1860"/>
                  </a:lnTo>
                  <a:lnTo>
                    <a:pt x="975" y="1860"/>
                  </a:lnTo>
                  <a:lnTo>
                    <a:pt x="975" y="1639"/>
                  </a:lnTo>
                  <a:close/>
                  <a:moveTo>
                    <a:pt x="1030" y="1579"/>
                  </a:moveTo>
                  <a:lnTo>
                    <a:pt x="1030" y="1607"/>
                  </a:lnTo>
                  <a:lnTo>
                    <a:pt x="975" y="1607"/>
                  </a:lnTo>
                  <a:lnTo>
                    <a:pt x="975" y="1551"/>
                  </a:lnTo>
                  <a:lnTo>
                    <a:pt x="1030" y="1551"/>
                  </a:lnTo>
                  <a:lnTo>
                    <a:pt x="1030" y="1579"/>
                  </a:lnTo>
                  <a:close/>
                  <a:moveTo>
                    <a:pt x="2539" y="2042"/>
                  </a:moveTo>
                  <a:lnTo>
                    <a:pt x="2539" y="2042"/>
                  </a:lnTo>
                  <a:lnTo>
                    <a:pt x="2534" y="2038"/>
                  </a:lnTo>
                  <a:lnTo>
                    <a:pt x="2528" y="2033"/>
                  </a:lnTo>
                  <a:lnTo>
                    <a:pt x="2523" y="2030"/>
                  </a:lnTo>
                  <a:lnTo>
                    <a:pt x="2516" y="2027"/>
                  </a:lnTo>
                  <a:lnTo>
                    <a:pt x="2511" y="2025"/>
                  </a:lnTo>
                  <a:lnTo>
                    <a:pt x="2504" y="2024"/>
                  </a:lnTo>
                  <a:lnTo>
                    <a:pt x="2490" y="2021"/>
                  </a:lnTo>
                  <a:lnTo>
                    <a:pt x="2490" y="2021"/>
                  </a:lnTo>
                  <a:lnTo>
                    <a:pt x="2480" y="2022"/>
                  </a:lnTo>
                  <a:lnTo>
                    <a:pt x="2471" y="2024"/>
                  </a:lnTo>
                  <a:lnTo>
                    <a:pt x="2462" y="2027"/>
                  </a:lnTo>
                  <a:lnTo>
                    <a:pt x="2453" y="2030"/>
                  </a:lnTo>
                  <a:lnTo>
                    <a:pt x="2446" y="2035"/>
                  </a:lnTo>
                  <a:lnTo>
                    <a:pt x="2439" y="2039"/>
                  </a:lnTo>
                  <a:lnTo>
                    <a:pt x="2432" y="2046"/>
                  </a:lnTo>
                  <a:lnTo>
                    <a:pt x="2426" y="2052"/>
                  </a:lnTo>
                  <a:lnTo>
                    <a:pt x="2421" y="2060"/>
                  </a:lnTo>
                  <a:lnTo>
                    <a:pt x="2416" y="2069"/>
                  </a:lnTo>
                  <a:lnTo>
                    <a:pt x="2413" y="2078"/>
                  </a:lnTo>
                  <a:lnTo>
                    <a:pt x="2409" y="2089"/>
                  </a:lnTo>
                  <a:lnTo>
                    <a:pt x="2406" y="2099"/>
                  </a:lnTo>
                  <a:lnTo>
                    <a:pt x="2405" y="2111"/>
                  </a:lnTo>
                  <a:lnTo>
                    <a:pt x="2404" y="2123"/>
                  </a:lnTo>
                  <a:lnTo>
                    <a:pt x="2403" y="2136"/>
                  </a:lnTo>
                  <a:lnTo>
                    <a:pt x="2403" y="2136"/>
                  </a:lnTo>
                  <a:lnTo>
                    <a:pt x="2404" y="2149"/>
                  </a:lnTo>
                  <a:lnTo>
                    <a:pt x="2405" y="2161"/>
                  </a:lnTo>
                  <a:lnTo>
                    <a:pt x="2406" y="2174"/>
                  </a:lnTo>
                  <a:lnTo>
                    <a:pt x="2409" y="2186"/>
                  </a:lnTo>
                  <a:lnTo>
                    <a:pt x="2411" y="2196"/>
                  </a:lnTo>
                  <a:lnTo>
                    <a:pt x="2416" y="2206"/>
                  </a:lnTo>
                  <a:lnTo>
                    <a:pt x="2420" y="2214"/>
                  </a:lnTo>
                  <a:lnTo>
                    <a:pt x="2426" y="2222"/>
                  </a:lnTo>
                  <a:lnTo>
                    <a:pt x="2431" y="2230"/>
                  </a:lnTo>
                  <a:lnTo>
                    <a:pt x="2438" y="2235"/>
                  </a:lnTo>
                  <a:lnTo>
                    <a:pt x="2445" y="2241"/>
                  </a:lnTo>
                  <a:lnTo>
                    <a:pt x="2452" y="2245"/>
                  </a:lnTo>
                  <a:lnTo>
                    <a:pt x="2461" y="2250"/>
                  </a:lnTo>
                  <a:lnTo>
                    <a:pt x="2470" y="2252"/>
                  </a:lnTo>
                  <a:lnTo>
                    <a:pt x="2479" y="2253"/>
                  </a:lnTo>
                  <a:lnTo>
                    <a:pt x="2489" y="2254"/>
                  </a:lnTo>
                  <a:lnTo>
                    <a:pt x="2489" y="2254"/>
                  </a:lnTo>
                  <a:lnTo>
                    <a:pt x="2495" y="2253"/>
                  </a:lnTo>
                  <a:lnTo>
                    <a:pt x="2503" y="2252"/>
                  </a:lnTo>
                  <a:lnTo>
                    <a:pt x="2510" y="2251"/>
                  </a:lnTo>
                  <a:lnTo>
                    <a:pt x="2515" y="2249"/>
                  </a:lnTo>
                  <a:lnTo>
                    <a:pt x="2522" y="2245"/>
                  </a:lnTo>
                  <a:lnTo>
                    <a:pt x="2528" y="2242"/>
                  </a:lnTo>
                  <a:lnTo>
                    <a:pt x="2534" y="2238"/>
                  </a:lnTo>
                  <a:lnTo>
                    <a:pt x="2539" y="2232"/>
                  </a:lnTo>
                  <a:lnTo>
                    <a:pt x="2539" y="2249"/>
                  </a:lnTo>
                  <a:lnTo>
                    <a:pt x="2595" y="2249"/>
                  </a:lnTo>
                  <a:lnTo>
                    <a:pt x="2595" y="1934"/>
                  </a:lnTo>
                  <a:lnTo>
                    <a:pt x="2539" y="1962"/>
                  </a:lnTo>
                  <a:lnTo>
                    <a:pt x="2539" y="2042"/>
                  </a:lnTo>
                  <a:close/>
                  <a:moveTo>
                    <a:pt x="2501" y="2203"/>
                  </a:moveTo>
                  <a:lnTo>
                    <a:pt x="2501" y="2203"/>
                  </a:lnTo>
                  <a:lnTo>
                    <a:pt x="2493" y="2202"/>
                  </a:lnTo>
                  <a:lnTo>
                    <a:pt x="2487" y="2200"/>
                  </a:lnTo>
                  <a:lnTo>
                    <a:pt x="2479" y="2197"/>
                  </a:lnTo>
                  <a:lnTo>
                    <a:pt x="2472" y="2190"/>
                  </a:lnTo>
                  <a:lnTo>
                    <a:pt x="2467" y="2181"/>
                  </a:lnTo>
                  <a:lnTo>
                    <a:pt x="2462" y="2169"/>
                  </a:lnTo>
                  <a:lnTo>
                    <a:pt x="2460" y="2154"/>
                  </a:lnTo>
                  <a:lnTo>
                    <a:pt x="2459" y="2134"/>
                  </a:lnTo>
                  <a:lnTo>
                    <a:pt x="2459" y="2134"/>
                  </a:lnTo>
                  <a:lnTo>
                    <a:pt x="2460" y="2117"/>
                  </a:lnTo>
                  <a:lnTo>
                    <a:pt x="2462" y="2103"/>
                  </a:lnTo>
                  <a:lnTo>
                    <a:pt x="2467" y="2092"/>
                  </a:lnTo>
                  <a:lnTo>
                    <a:pt x="2472" y="2084"/>
                  </a:lnTo>
                  <a:lnTo>
                    <a:pt x="2479" y="2079"/>
                  </a:lnTo>
                  <a:lnTo>
                    <a:pt x="2485" y="2074"/>
                  </a:lnTo>
                  <a:lnTo>
                    <a:pt x="2493" y="2073"/>
                  </a:lnTo>
                  <a:lnTo>
                    <a:pt x="2500" y="2072"/>
                  </a:lnTo>
                  <a:lnTo>
                    <a:pt x="2500" y="2072"/>
                  </a:lnTo>
                  <a:lnTo>
                    <a:pt x="2507" y="2073"/>
                  </a:lnTo>
                  <a:lnTo>
                    <a:pt x="2514" y="2074"/>
                  </a:lnTo>
                  <a:lnTo>
                    <a:pt x="2520" y="2076"/>
                  </a:lnTo>
                  <a:lnTo>
                    <a:pt x="2525" y="2080"/>
                  </a:lnTo>
                  <a:lnTo>
                    <a:pt x="2530" y="2083"/>
                  </a:lnTo>
                  <a:lnTo>
                    <a:pt x="2534" y="2086"/>
                  </a:lnTo>
                  <a:lnTo>
                    <a:pt x="2539" y="2094"/>
                  </a:lnTo>
                  <a:lnTo>
                    <a:pt x="2539" y="2181"/>
                  </a:lnTo>
                  <a:lnTo>
                    <a:pt x="2539" y="2181"/>
                  </a:lnTo>
                  <a:lnTo>
                    <a:pt x="2533" y="2189"/>
                  </a:lnTo>
                  <a:lnTo>
                    <a:pt x="2525" y="2196"/>
                  </a:lnTo>
                  <a:lnTo>
                    <a:pt x="2520" y="2199"/>
                  </a:lnTo>
                  <a:lnTo>
                    <a:pt x="2514" y="2201"/>
                  </a:lnTo>
                  <a:lnTo>
                    <a:pt x="2507" y="2202"/>
                  </a:lnTo>
                  <a:lnTo>
                    <a:pt x="2501" y="2203"/>
                  </a:lnTo>
                  <a:lnTo>
                    <a:pt x="2501" y="2203"/>
                  </a:lnTo>
                  <a:close/>
                  <a:moveTo>
                    <a:pt x="672" y="2089"/>
                  </a:moveTo>
                  <a:lnTo>
                    <a:pt x="672" y="2089"/>
                  </a:lnTo>
                  <a:lnTo>
                    <a:pt x="664" y="2084"/>
                  </a:lnTo>
                  <a:lnTo>
                    <a:pt x="656" y="2080"/>
                  </a:lnTo>
                  <a:lnTo>
                    <a:pt x="646" y="2078"/>
                  </a:lnTo>
                  <a:lnTo>
                    <a:pt x="636" y="2076"/>
                  </a:lnTo>
                  <a:lnTo>
                    <a:pt x="636" y="2076"/>
                  </a:lnTo>
                  <a:lnTo>
                    <a:pt x="627" y="2078"/>
                  </a:lnTo>
                  <a:lnTo>
                    <a:pt x="618" y="2080"/>
                  </a:lnTo>
                  <a:lnTo>
                    <a:pt x="611" y="2084"/>
                  </a:lnTo>
                  <a:lnTo>
                    <a:pt x="606" y="2090"/>
                  </a:lnTo>
                  <a:lnTo>
                    <a:pt x="601" y="2096"/>
                  </a:lnTo>
                  <a:lnTo>
                    <a:pt x="599" y="2105"/>
                  </a:lnTo>
                  <a:lnTo>
                    <a:pt x="597" y="2116"/>
                  </a:lnTo>
                  <a:lnTo>
                    <a:pt x="596" y="2128"/>
                  </a:lnTo>
                  <a:lnTo>
                    <a:pt x="596" y="2249"/>
                  </a:lnTo>
                  <a:lnTo>
                    <a:pt x="542" y="2249"/>
                  </a:lnTo>
                  <a:lnTo>
                    <a:pt x="542" y="2027"/>
                  </a:lnTo>
                  <a:lnTo>
                    <a:pt x="596" y="2027"/>
                  </a:lnTo>
                  <a:lnTo>
                    <a:pt x="596" y="2046"/>
                  </a:lnTo>
                  <a:lnTo>
                    <a:pt x="596" y="2046"/>
                  </a:lnTo>
                  <a:lnTo>
                    <a:pt x="601" y="2040"/>
                  </a:lnTo>
                  <a:lnTo>
                    <a:pt x="607" y="2035"/>
                  </a:lnTo>
                  <a:lnTo>
                    <a:pt x="613" y="2031"/>
                  </a:lnTo>
                  <a:lnTo>
                    <a:pt x="619" y="2028"/>
                  </a:lnTo>
                  <a:lnTo>
                    <a:pt x="625" y="2025"/>
                  </a:lnTo>
                  <a:lnTo>
                    <a:pt x="631" y="2024"/>
                  </a:lnTo>
                  <a:lnTo>
                    <a:pt x="639" y="2022"/>
                  </a:lnTo>
                  <a:lnTo>
                    <a:pt x="646" y="2021"/>
                  </a:lnTo>
                  <a:lnTo>
                    <a:pt x="646" y="2021"/>
                  </a:lnTo>
                  <a:lnTo>
                    <a:pt x="657" y="2022"/>
                  </a:lnTo>
                  <a:lnTo>
                    <a:pt x="668" y="2026"/>
                  </a:lnTo>
                  <a:lnTo>
                    <a:pt x="679" y="2030"/>
                  </a:lnTo>
                  <a:lnTo>
                    <a:pt x="688" y="2036"/>
                  </a:lnTo>
                  <a:lnTo>
                    <a:pt x="672" y="2089"/>
                  </a:lnTo>
                  <a:close/>
                  <a:moveTo>
                    <a:pt x="241" y="2027"/>
                  </a:moveTo>
                  <a:lnTo>
                    <a:pt x="295" y="2027"/>
                  </a:lnTo>
                  <a:lnTo>
                    <a:pt x="232" y="2249"/>
                  </a:lnTo>
                  <a:lnTo>
                    <a:pt x="184" y="2249"/>
                  </a:lnTo>
                  <a:lnTo>
                    <a:pt x="160" y="2157"/>
                  </a:lnTo>
                  <a:lnTo>
                    <a:pt x="160" y="2157"/>
                  </a:lnTo>
                  <a:lnTo>
                    <a:pt x="148" y="2108"/>
                  </a:lnTo>
                  <a:lnTo>
                    <a:pt x="148" y="2108"/>
                  </a:lnTo>
                  <a:lnTo>
                    <a:pt x="142" y="2132"/>
                  </a:lnTo>
                  <a:lnTo>
                    <a:pt x="136" y="2158"/>
                  </a:lnTo>
                  <a:lnTo>
                    <a:pt x="110" y="2249"/>
                  </a:lnTo>
                  <a:lnTo>
                    <a:pt x="63" y="2249"/>
                  </a:lnTo>
                  <a:lnTo>
                    <a:pt x="63" y="2247"/>
                  </a:lnTo>
                  <a:lnTo>
                    <a:pt x="0" y="2027"/>
                  </a:lnTo>
                  <a:lnTo>
                    <a:pt x="57" y="2027"/>
                  </a:lnTo>
                  <a:lnTo>
                    <a:pt x="77" y="2110"/>
                  </a:lnTo>
                  <a:lnTo>
                    <a:pt x="77" y="2110"/>
                  </a:lnTo>
                  <a:lnTo>
                    <a:pt x="83" y="2136"/>
                  </a:lnTo>
                  <a:lnTo>
                    <a:pt x="88" y="2164"/>
                  </a:lnTo>
                  <a:lnTo>
                    <a:pt x="88" y="2164"/>
                  </a:lnTo>
                  <a:lnTo>
                    <a:pt x="95" y="2136"/>
                  </a:lnTo>
                  <a:lnTo>
                    <a:pt x="102" y="2108"/>
                  </a:lnTo>
                  <a:lnTo>
                    <a:pt x="125" y="2027"/>
                  </a:lnTo>
                  <a:lnTo>
                    <a:pt x="172" y="2027"/>
                  </a:lnTo>
                  <a:lnTo>
                    <a:pt x="195" y="2108"/>
                  </a:lnTo>
                  <a:lnTo>
                    <a:pt x="195" y="2108"/>
                  </a:lnTo>
                  <a:lnTo>
                    <a:pt x="202" y="2135"/>
                  </a:lnTo>
                  <a:lnTo>
                    <a:pt x="209" y="2165"/>
                  </a:lnTo>
                  <a:lnTo>
                    <a:pt x="209" y="2165"/>
                  </a:lnTo>
                  <a:lnTo>
                    <a:pt x="213" y="2139"/>
                  </a:lnTo>
                  <a:lnTo>
                    <a:pt x="220" y="2108"/>
                  </a:lnTo>
                  <a:lnTo>
                    <a:pt x="241" y="2027"/>
                  </a:lnTo>
                  <a:close/>
                  <a:moveTo>
                    <a:pt x="406" y="2021"/>
                  </a:moveTo>
                  <a:lnTo>
                    <a:pt x="406" y="2021"/>
                  </a:lnTo>
                  <a:lnTo>
                    <a:pt x="396" y="2022"/>
                  </a:lnTo>
                  <a:lnTo>
                    <a:pt x="385" y="2024"/>
                  </a:lnTo>
                  <a:lnTo>
                    <a:pt x="375" y="2027"/>
                  </a:lnTo>
                  <a:lnTo>
                    <a:pt x="366" y="2030"/>
                  </a:lnTo>
                  <a:lnTo>
                    <a:pt x="358" y="2035"/>
                  </a:lnTo>
                  <a:lnTo>
                    <a:pt x="349" y="2040"/>
                  </a:lnTo>
                  <a:lnTo>
                    <a:pt x="341" y="2047"/>
                  </a:lnTo>
                  <a:lnTo>
                    <a:pt x="334" y="2054"/>
                  </a:lnTo>
                  <a:lnTo>
                    <a:pt x="328" y="2062"/>
                  </a:lnTo>
                  <a:lnTo>
                    <a:pt x="322" y="2071"/>
                  </a:lnTo>
                  <a:lnTo>
                    <a:pt x="317" y="2081"/>
                  </a:lnTo>
                  <a:lnTo>
                    <a:pt x="313" y="2091"/>
                  </a:lnTo>
                  <a:lnTo>
                    <a:pt x="310" y="2102"/>
                  </a:lnTo>
                  <a:lnTo>
                    <a:pt x="308" y="2113"/>
                  </a:lnTo>
                  <a:lnTo>
                    <a:pt x="306" y="2125"/>
                  </a:lnTo>
                  <a:lnTo>
                    <a:pt x="306" y="2138"/>
                  </a:lnTo>
                  <a:lnTo>
                    <a:pt x="306" y="2138"/>
                  </a:lnTo>
                  <a:lnTo>
                    <a:pt x="306" y="2150"/>
                  </a:lnTo>
                  <a:lnTo>
                    <a:pt x="308" y="2163"/>
                  </a:lnTo>
                  <a:lnTo>
                    <a:pt x="310" y="2174"/>
                  </a:lnTo>
                  <a:lnTo>
                    <a:pt x="313" y="2185"/>
                  </a:lnTo>
                  <a:lnTo>
                    <a:pt x="317" y="2194"/>
                  </a:lnTo>
                  <a:lnTo>
                    <a:pt x="322" y="2204"/>
                  </a:lnTo>
                  <a:lnTo>
                    <a:pt x="328" y="2213"/>
                  </a:lnTo>
                  <a:lnTo>
                    <a:pt x="334" y="2221"/>
                  </a:lnTo>
                  <a:lnTo>
                    <a:pt x="341" y="2229"/>
                  </a:lnTo>
                  <a:lnTo>
                    <a:pt x="349" y="2235"/>
                  </a:lnTo>
                  <a:lnTo>
                    <a:pt x="358" y="2241"/>
                  </a:lnTo>
                  <a:lnTo>
                    <a:pt x="366" y="2245"/>
                  </a:lnTo>
                  <a:lnTo>
                    <a:pt x="375" y="2249"/>
                  </a:lnTo>
                  <a:lnTo>
                    <a:pt x="385" y="2252"/>
                  </a:lnTo>
                  <a:lnTo>
                    <a:pt x="396" y="2253"/>
                  </a:lnTo>
                  <a:lnTo>
                    <a:pt x="406" y="2254"/>
                  </a:lnTo>
                  <a:lnTo>
                    <a:pt x="406" y="2254"/>
                  </a:lnTo>
                  <a:lnTo>
                    <a:pt x="417" y="2253"/>
                  </a:lnTo>
                  <a:lnTo>
                    <a:pt x="428" y="2252"/>
                  </a:lnTo>
                  <a:lnTo>
                    <a:pt x="438" y="2249"/>
                  </a:lnTo>
                  <a:lnTo>
                    <a:pt x="447" y="2245"/>
                  </a:lnTo>
                  <a:lnTo>
                    <a:pt x="456" y="2241"/>
                  </a:lnTo>
                  <a:lnTo>
                    <a:pt x="465" y="2235"/>
                  </a:lnTo>
                  <a:lnTo>
                    <a:pt x="472" y="2229"/>
                  </a:lnTo>
                  <a:lnTo>
                    <a:pt x="479" y="2221"/>
                  </a:lnTo>
                  <a:lnTo>
                    <a:pt x="486" y="2213"/>
                  </a:lnTo>
                  <a:lnTo>
                    <a:pt x="491" y="2204"/>
                  </a:lnTo>
                  <a:lnTo>
                    <a:pt x="496" y="2194"/>
                  </a:lnTo>
                  <a:lnTo>
                    <a:pt x="500" y="2185"/>
                  </a:lnTo>
                  <a:lnTo>
                    <a:pt x="503" y="2174"/>
                  </a:lnTo>
                  <a:lnTo>
                    <a:pt x="505" y="2163"/>
                  </a:lnTo>
                  <a:lnTo>
                    <a:pt x="508" y="2150"/>
                  </a:lnTo>
                  <a:lnTo>
                    <a:pt x="508" y="2138"/>
                  </a:lnTo>
                  <a:lnTo>
                    <a:pt x="508" y="2138"/>
                  </a:lnTo>
                  <a:lnTo>
                    <a:pt x="508" y="2125"/>
                  </a:lnTo>
                  <a:lnTo>
                    <a:pt x="505" y="2113"/>
                  </a:lnTo>
                  <a:lnTo>
                    <a:pt x="503" y="2102"/>
                  </a:lnTo>
                  <a:lnTo>
                    <a:pt x="500" y="2091"/>
                  </a:lnTo>
                  <a:lnTo>
                    <a:pt x="496" y="2081"/>
                  </a:lnTo>
                  <a:lnTo>
                    <a:pt x="491" y="2071"/>
                  </a:lnTo>
                  <a:lnTo>
                    <a:pt x="486" y="2062"/>
                  </a:lnTo>
                  <a:lnTo>
                    <a:pt x="479" y="2054"/>
                  </a:lnTo>
                  <a:lnTo>
                    <a:pt x="472" y="2047"/>
                  </a:lnTo>
                  <a:lnTo>
                    <a:pt x="465" y="2040"/>
                  </a:lnTo>
                  <a:lnTo>
                    <a:pt x="456" y="2035"/>
                  </a:lnTo>
                  <a:lnTo>
                    <a:pt x="447" y="2030"/>
                  </a:lnTo>
                  <a:lnTo>
                    <a:pt x="438" y="2027"/>
                  </a:lnTo>
                  <a:lnTo>
                    <a:pt x="428" y="2024"/>
                  </a:lnTo>
                  <a:lnTo>
                    <a:pt x="417" y="2022"/>
                  </a:lnTo>
                  <a:lnTo>
                    <a:pt x="406" y="2021"/>
                  </a:lnTo>
                  <a:lnTo>
                    <a:pt x="406" y="2021"/>
                  </a:lnTo>
                  <a:close/>
                  <a:moveTo>
                    <a:pt x="406" y="2202"/>
                  </a:moveTo>
                  <a:lnTo>
                    <a:pt x="406" y="2202"/>
                  </a:lnTo>
                  <a:lnTo>
                    <a:pt x="396" y="2201"/>
                  </a:lnTo>
                  <a:lnTo>
                    <a:pt x="387" y="2198"/>
                  </a:lnTo>
                  <a:lnTo>
                    <a:pt x="381" y="2192"/>
                  </a:lnTo>
                  <a:lnTo>
                    <a:pt x="374" y="2185"/>
                  </a:lnTo>
                  <a:lnTo>
                    <a:pt x="369" y="2176"/>
                  </a:lnTo>
                  <a:lnTo>
                    <a:pt x="364" y="2165"/>
                  </a:lnTo>
                  <a:lnTo>
                    <a:pt x="362" y="2151"/>
                  </a:lnTo>
                  <a:lnTo>
                    <a:pt x="362" y="2138"/>
                  </a:lnTo>
                  <a:lnTo>
                    <a:pt x="362" y="2138"/>
                  </a:lnTo>
                  <a:lnTo>
                    <a:pt x="362" y="2124"/>
                  </a:lnTo>
                  <a:lnTo>
                    <a:pt x="364" y="2111"/>
                  </a:lnTo>
                  <a:lnTo>
                    <a:pt x="369" y="2101"/>
                  </a:lnTo>
                  <a:lnTo>
                    <a:pt x="374" y="2091"/>
                  </a:lnTo>
                  <a:lnTo>
                    <a:pt x="381" y="2083"/>
                  </a:lnTo>
                  <a:lnTo>
                    <a:pt x="387" y="2078"/>
                  </a:lnTo>
                  <a:lnTo>
                    <a:pt x="396" y="2074"/>
                  </a:lnTo>
                  <a:lnTo>
                    <a:pt x="406" y="2073"/>
                  </a:lnTo>
                  <a:lnTo>
                    <a:pt x="406" y="2073"/>
                  </a:lnTo>
                  <a:lnTo>
                    <a:pt x="416" y="2074"/>
                  </a:lnTo>
                  <a:lnTo>
                    <a:pt x="425" y="2078"/>
                  </a:lnTo>
                  <a:lnTo>
                    <a:pt x="433" y="2083"/>
                  </a:lnTo>
                  <a:lnTo>
                    <a:pt x="439" y="2091"/>
                  </a:lnTo>
                  <a:lnTo>
                    <a:pt x="445" y="2101"/>
                  </a:lnTo>
                  <a:lnTo>
                    <a:pt x="448" y="2111"/>
                  </a:lnTo>
                  <a:lnTo>
                    <a:pt x="450" y="2124"/>
                  </a:lnTo>
                  <a:lnTo>
                    <a:pt x="451" y="2138"/>
                  </a:lnTo>
                  <a:lnTo>
                    <a:pt x="451" y="2138"/>
                  </a:lnTo>
                  <a:lnTo>
                    <a:pt x="450" y="2151"/>
                  </a:lnTo>
                  <a:lnTo>
                    <a:pt x="448" y="2165"/>
                  </a:lnTo>
                  <a:lnTo>
                    <a:pt x="445" y="2176"/>
                  </a:lnTo>
                  <a:lnTo>
                    <a:pt x="439" y="2185"/>
                  </a:lnTo>
                  <a:lnTo>
                    <a:pt x="433" y="2192"/>
                  </a:lnTo>
                  <a:lnTo>
                    <a:pt x="425" y="2198"/>
                  </a:lnTo>
                  <a:lnTo>
                    <a:pt x="416" y="2201"/>
                  </a:lnTo>
                  <a:lnTo>
                    <a:pt x="406" y="2202"/>
                  </a:lnTo>
                  <a:lnTo>
                    <a:pt x="406" y="2202"/>
                  </a:lnTo>
                  <a:close/>
                  <a:moveTo>
                    <a:pt x="2269" y="2089"/>
                  </a:moveTo>
                  <a:lnTo>
                    <a:pt x="2269" y="2089"/>
                  </a:lnTo>
                  <a:lnTo>
                    <a:pt x="2260" y="2084"/>
                  </a:lnTo>
                  <a:lnTo>
                    <a:pt x="2251" y="2080"/>
                  </a:lnTo>
                  <a:lnTo>
                    <a:pt x="2242" y="2078"/>
                  </a:lnTo>
                  <a:lnTo>
                    <a:pt x="2233" y="2076"/>
                  </a:lnTo>
                  <a:lnTo>
                    <a:pt x="2233" y="2076"/>
                  </a:lnTo>
                  <a:lnTo>
                    <a:pt x="2223" y="2078"/>
                  </a:lnTo>
                  <a:lnTo>
                    <a:pt x="2215" y="2080"/>
                  </a:lnTo>
                  <a:lnTo>
                    <a:pt x="2208" y="2084"/>
                  </a:lnTo>
                  <a:lnTo>
                    <a:pt x="2203" y="2090"/>
                  </a:lnTo>
                  <a:lnTo>
                    <a:pt x="2198" y="2096"/>
                  </a:lnTo>
                  <a:lnTo>
                    <a:pt x="2195" y="2105"/>
                  </a:lnTo>
                  <a:lnTo>
                    <a:pt x="2193" y="2116"/>
                  </a:lnTo>
                  <a:lnTo>
                    <a:pt x="2193" y="2128"/>
                  </a:lnTo>
                  <a:lnTo>
                    <a:pt x="2193" y="2249"/>
                  </a:lnTo>
                  <a:lnTo>
                    <a:pt x="2138" y="2249"/>
                  </a:lnTo>
                  <a:lnTo>
                    <a:pt x="2138" y="2027"/>
                  </a:lnTo>
                  <a:lnTo>
                    <a:pt x="2193" y="2027"/>
                  </a:lnTo>
                  <a:lnTo>
                    <a:pt x="2193" y="2046"/>
                  </a:lnTo>
                  <a:lnTo>
                    <a:pt x="2193" y="2046"/>
                  </a:lnTo>
                  <a:lnTo>
                    <a:pt x="2197" y="2040"/>
                  </a:lnTo>
                  <a:lnTo>
                    <a:pt x="2203" y="2035"/>
                  </a:lnTo>
                  <a:lnTo>
                    <a:pt x="2208" y="2031"/>
                  </a:lnTo>
                  <a:lnTo>
                    <a:pt x="2215" y="2028"/>
                  </a:lnTo>
                  <a:lnTo>
                    <a:pt x="2222" y="2025"/>
                  </a:lnTo>
                  <a:lnTo>
                    <a:pt x="2228" y="2024"/>
                  </a:lnTo>
                  <a:lnTo>
                    <a:pt x="2235" y="2022"/>
                  </a:lnTo>
                  <a:lnTo>
                    <a:pt x="2242" y="2021"/>
                  </a:lnTo>
                  <a:lnTo>
                    <a:pt x="2242" y="2021"/>
                  </a:lnTo>
                  <a:lnTo>
                    <a:pt x="2253" y="2022"/>
                  </a:lnTo>
                  <a:lnTo>
                    <a:pt x="2264" y="2026"/>
                  </a:lnTo>
                  <a:lnTo>
                    <a:pt x="2275" y="2030"/>
                  </a:lnTo>
                  <a:lnTo>
                    <a:pt x="2283" y="2036"/>
                  </a:lnTo>
                  <a:lnTo>
                    <a:pt x="2269" y="2089"/>
                  </a:lnTo>
                  <a:close/>
                  <a:moveTo>
                    <a:pt x="1836" y="2027"/>
                  </a:moveTo>
                  <a:lnTo>
                    <a:pt x="1891" y="2027"/>
                  </a:lnTo>
                  <a:lnTo>
                    <a:pt x="1828" y="2249"/>
                  </a:lnTo>
                  <a:lnTo>
                    <a:pt x="1780" y="2249"/>
                  </a:lnTo>
                  <a:lnTo>
                    <a:pt x="1756" y="2157"/>
                  </a:lnTo>
                  <a:lnTo>
                    <a:pt x="1756" y="2157"/>
                  </a:lnTo>
                  <a:lnTo>
                    <a:pt x="1744" y="2108"/>
                  </a:lnTo>
                  <a:lnTo>
                    <a:pt x="1744" y="2108"/>
                  </a:lnTo>
                  <a:lnTo>
                    <a:pt x="1738" y="2132"/>
                  </a:lnTo>
                  <a:lnTo>
                    <a:pt x="1732" y="2158"/>
                  </a:lnTo>
                  <a:lnTo>
                    <a:pt x="1707" y="2249"/>
                  </a:lnTo>
                  <a:lnTo>
                    <a:pt x="1660" y="2249"/>
                  </a:lnTo>
                  <a:lnTo>
                    <a:pt x="1659" y="2247"/>
                  </a:lnTo>
                  <a:lnTo>
                    <a:pt x="1597" y="2027"/>
                  </a:lnTo>
                  <a:lnTo>
                    <a:pt x="1653" y="2027"/>
                  </a:lnTo>
                  <a:lnTo>
                    <a:pt x="1674" y="2110"/>
                  </a:lnTo>
                  <a:lnTo>
                    <a:pt x="1674" y="2110"/>
                  </a:lnTo>
                  <a:lnTo>
                    <a:pt x="1680" y="2136"/>
                  </a:lnTo>
                  <a:lnTo>
                    <a:pt x="1685" y="2164"/>
                  </a:lnTo>
                  <a:lnTo>
                    <a:pt x="1685" y="2164"/>
                  </a:lnTo>
                  <a:lnTo>
                    <a:pt x="1691" y="2136"/>
                  </a:lnTo>
                  <a:lnTo>
                    <a:pt x="1699" y="2108"/>
                  </a:lnTo>
                  <a:lnTo>
                    <a:pt x="1722" y="2027"/>
                  </a:lnTo>
                  <a:lnTo>
                    <a:pt x="1768" y="2027"/>
                  </a:lnTo>
                  <a:lnTo>
                    <a:pt x="1791" y="2108"/>
                  </a:lnTo>
                  <a:lnTo>
                    <a:pt x="1791" y="2108"/>
                  </a:lnTo>
                  <a:lnTo>
                    <a:pt x="1798" y="2135"/>
                  </a:lnTo>
                  <a:lnTo>
                    <a:pt x="1804" y="2165"/>
                  </a:lnTo>
                  <a:lnTo>
                    <a:pt x="1804" y="2165"/>
                  </a:lnTo>
                  <a:lnTo>
                    <a:pt x="1810" y="2139"/>
                  </a:lnTo>
                  <a:lnTo>
                    <a:pt x="1817" y="2108"/>
                  </a:lnTo>
                  <a:lnTo>
                    <a:pt x="1836" y="2027"/>
                  </a:lnTo>
                  <a:close/>
                  <a:moveTo>
                    <a:pt x="2002" y="2021"/>
                  </a:moveTo>
                  <a:lnTo>
                    <a:pt x="2002" y="2021"/>
                  </a:lnTo>
                  <a:lnTo>
                    <a:pt x="1992" y="2022"/>
                  </a:lnTo>
                  <a:lnTo>
                    <a:pt x="1981" y="2024"/>
                  </a:lnTo>
                  <a:lnTo>
                    <a:pt x="1971" y="2027"/>
                  </a:lnTo>
                  <a:lnTo>
                    <a:pt x="1962" y="2030"/>
                  </a:lnTo>
                  <a:lnTo>
                    <a:pt x="1953" y="2035"/>
                  </a:lnTo>
                  <a:lnTo>
                    <a:pt x="1945" y="2041"/>
                  </a:lnTo>
                  <a:lnTo>
                    <a:pt x="1937" y="2047"/>
                  </a:lnTo>
                  <a:lnTo>
                    <a:pt x="1930" y="2054"/>
                  </a:lnTo>
                  <a:lnTo>
                    <a:pt x="1924" y="2062"/>
                  </a:lnTo>
                  <a:lnTo>
                    <a:pt x="1918" y="2071"/>
                  </a:lnTo>
                  <a:lnTo>
                    <a:pt x="1913" y="2081"/>
                  </a:lnTo>
                  <a:lnTo>
                    <a:pt x="1909" y="2091"/>
                  </a:lnTo>
                  <a:lnTo>
                    <a:pt x="1906" y="2102"/>
                  </a:lnTo>
                  <a:lnTo>
                    <a:pt x="1903" y="2114"/>
                  </a:lnTo>
                  <a:lnTo>
                    <a:pt x="1902" y="2125"/>
                  </a:lnTo>
                  <a:lnTo>
                    <a:pt x="1902" y="2138"/>
                  </a:lnTo>
                  <a:lnTo>
                    <a:pt x="1902" y="2138"/>
                  </a:lnTo>
                  <a:lnTo>
                    <a:pt x="1902" y="2150"/>
                  </a:lnTo>
                  <a:lnTo>
                    <a:pt x="1903" y="2163"/>
                  </a:lnTo>
                  <a:lnTo>
                    <a:pt x="1906" y="2174"/>
                  </a:lnTo>
                  <a:lnTo>
                    <a:pt x="1909" y="2185"/>
                  </a:lnTo>
                  <a:lnTo>
                    <a:pt x="1913" y="2194"/>
                  </a:lnTo>
                  <a:lnTo>
                    <a:pt x="1918" y="2204"/>
                  </a:lnTo>
                  <a:lnTo>
                    <a:pt x="1924" y="2213"/>
                  </a:lnTo>
                  <a:lnTo>
                    <a:pt x="1930" y="2221"/>
                  </a:lnTo>
                  <a:lnTo>
                    <a:pt x="1937" y="2229"/>
                  </a:lnTo>
                  <a:lnTo>
                    <a:pt x="1945" y="2235"/>
                  </a:lnTo>
                  <a:lnTo>
                    <a:pt x="1953" y="2241"/>
                  </a:lnTo>
                  <a:lnTo>
                    <a:pt x="1962" y="2245"/>
                  </a:lnTo>
                  <a:lnTo>
                    <a:pt x="1971" y="2249"/>
                  </a:lnTo>
                  <a:lnTo>
                    <a:pt x="1981" y="2252"/>
                  </a:lnTo>
                  <a:lnTo>
                    <a:pt x="1992" y="2253"/>
                  </a:lnTo>
                  <a:lnTo>
                    <a:pt x="2002" y="2254"/>
                  </a:lnTo>
                  <a:lnTo>
                    <a:pt x="2002" y="2254"/>
                  </a:lnTo>
                  <a:lnTo>
                    <a:pt x="2013" y="2253"/>
                  </a:lnTo>
                  <a:lnTo>
                    <a:pt x="2024" y="2252"/>
                  </a:lnTo>
                  <a:lnTo>
                    <a:pt x="2034" y="2249"/>
                  </a:lnTo>
                  <a:lnTo>
                    <a:pt x="2043" y="2245"/>
                  </a:lnTo>
                  <a:lnTo>
                    <a:pt x="2052" y="2241"/>
                  </a:lnTo>
                  <a:lnTo>
                    <a:pt x="2061" y="2235"/>
                  </a:lnTo>
                  <a:lnTo>
                    <a:pt x="2068" y="2229"/>
                  </a:lnTo>
                  <a:lnTo>
                    <a:pt x="2075" y="2221"/>
                  </a:lnTo>
                  <a:lnTo>
                    <a:pt x="2081" y="2213"/>
                  </a:lnTo>
                  <a:lnTo>
                    <a:pt x="2087" y="2204"/>
                  </a:lnTo>
                  <a:lnTo>
                    <a:pt x="2091" y="2194"/>
                  </a:lnTo>
                  <a:lnTo>
                    <a:pt x="2096" y="2185"/>
                  </a:lnTo>
                  <a:lnTo>
                    <a:pt x="2099" y="2174"/>
                  </a:lnTo>
                  <a:lnTo>
                    <a:pt x="2101" y="2163"/>
                  </a:lnTo>
                  <a:lnTo>
                    <a:pt x="2104" y="2150"/>
                  </a:lnTo>
                  <a:lnTo>
                    <a:pt x="2104" y="2138"/>
                  </a:lnTo>
                  <a:lnTo>
                    <a:pt x="2104" y="2138"/>
                  </a:lnTo>
                  <a:lnTo>
                    <a:pt x="2104" y="2125"/>
                  </a:lnTo>
                  <a:lnTo>
                    <a:pt x="2101" y="2114"/>
                  </a:lnTo>
                  <a:lnTo>
                    <a:pt x="2099" y="2102"/>
                  </a:lnTo>
                  <a:lnTo>
                    <a:pt x="2096" y="2091"/>
                  </a:lnTo>
                  <a:lnTo>
                    <a:pt x="2091" y="2081"/>
                  </a:lnTo>
                  <a:lnTo>
                    <a:pt x="2087" y="2071"/>
                  </a:lnTo>
                  <a:lnTo>
                    <a:pt x="2081" y="2062"/>
                  </a:lnTo>
                  <a:lnTo>
                    <a:pt x="2075" y="2054"/>
                  </a:lnTo>
                  <a:lnTo>
                    <a:pt x="2068" y="2047"/>
                  </a:lnTo>
                  <a:lnTo>
                    <a:pt x="2061" y="2041"/>
                  </a:lnTo>
                  <a:lnTo>
                    <a:pt x="2052" y="2035"/>
                  </a:lnTo>
                  <a:lnTo>
                    <a:pt x="2043" y="2030"/>
                  </a:lnTo>
                  <a:lnTo>
                    <a:pt x="2034" y="2027"/>
                  </a:lnTo>
                  <a:lnTo>
                    <a:pt x="2024" y="2024"/>
                  </a:lnTo>
                  <a:lnTo>
                    <a:pt x="2013" y="2022"/>
                  </a:lnTo>
                  <a:lnTo>
                    <a:pt x="2002" y="2021"/>
                  </a:lnTo>
                  <a:lnTo>
                    <a:pt x="2002" y="2021"/>
                  </a:lnTo>
                  <a:close/>
                  <a:moveTo>
                    <a:pt x="2002" y="2202"/>
                  </a:moveTo>
                  <a:lnTo>
                    <a:pt x="2002" y="2202"/>
                  </a:lnTo>
                  <a:lnTo>
                    <a:pt x="1992" y="2201"/>
                  </a:lnTo>
                  <a:lnTo>
                    <a:pt x="1984" y="2198"/>
                  </a:lnTo>
                  <a:lnTo>
                    <a:pt x="1977" y="2192"/>
                  </a:lnTo>
                  <a:lnTo>
                    <a:pt x="1970" y="2185"/>
                  </a:lnTo>
                  <a:lnTo>
                    <a:pt x="1964" y="2176"/>
                  </a:lnTo>
                  <a:lnTo>
                    <a:pt x="1960" y="2165"/>
                  </a:lnTo>
                  <a:lnTo>
                    <a:pt x="1958" y="2151"/>
                  </a:lnTo>
                  <a:lnTo>
                    <a:pt x="1958" y="2138"/>
                  </a:lnTo>
                  <a:lnTo>
                    <a:pt x="1958" y="2138"/>
                  </a:lnTo>
                  <a:lnTo>
                    <a:pt x="1958" y="2124"/>
                  </a:lnTo>
                  <a:lnTo>
                    <a:pt x="1960" y="2112"/>
                  </a:lnTo>
                  <a:lnTo>
                    <a:pt x="1964" y="2101"/>
                  </a:lnTo>
                  <a:lnTo>
                    <a:pt x="1970" y="2091"/>
                  </a:lnTo>
                  <a:lnTo>
                    <a:pt x="1977" y="2083"/>
                  </a:lnTo>
                  <a:lnTo>
                    <a:pt x="1984" y="2078"/>
                  </a:lnTo>
                  <a:lnTo>
                    <a:pt x="1992" y="2074"/>
                  </a:lnTo>
                  <a:lnTo>
                    <a:pt x="2002" y="2073"/>
                  </a:lnTo>
                  <a:lnTo>
                    <a:pt x="2002" y="2073"/>
                  </a:lnTo>
                  <a:lnTo>
                    <a:pt x="2012" y="2074"/>
                  </a:lnTo>
                  <a:lnTo>
                    <a:pt x="2021" y="2078"/>
                  </a:lnTo>
                  <a:lnTo>
                    <a:pt x="2029" y="2083"/>
                  </a:lnTo>
                  <a:lnTo>
                    <a:pt x="2035" y="2091"/>
                  </a:lnTo>
                  <a:lnTo>
                    <a:pt x="2041" y="2101"/>
                  </a:lnTo>
                  <a:lnTo>
                    <a:pt x="2044" y="2112"/>
                  </a:lnTo>
                  <a:lnTo>
                    <a:pt x="2046" y="2124"/>
                  </a:lnTo>
                  <a:lnTo>
                    <a:pt x="2047" y="2138"/>
                  </a:lnTo>
                  <a:lnTo>
                    <a:pt x="2047" y="2138"/>
                  </a:lnTo>
                  <a:lnTo>
                    <a:pt x="2046" y="2151"/>
                  </a:lnTo>
                  <a:lnTo>
                    <a:pt x="2044" y="2165"/>
                  </a:lnTo>
                  <a:lnTo>
                    <a:pt x="2041" y="2176"/>
                  </a:lnTo>
                  <a:lnTo>
                    <a:pt x="2035" y="2185"/>
                  </a:lnTo>
                  <a:lnTo>
                    <a:pt x="2029" y="2192"/>
                  </a:lnTo>
                  <a:lnTo>
                    <a:pt x="2021" y="2198"/>
                  </a:lnTo>
                  <a:lnTo>
                    <a:pt x="2012" y="2201"/>
                  </a:lnTo>
                  <a:lnTo>
                    <a:pt x="2002" y="2202"/>
                  </a:lnTo>
                  <a:lnTo>
                    <a:pt x="2002" y="2202"/>
                  </a:lnTo>
                  <a:close/>
                  <a:moveTo>
                    <a:pt x="837" y="2100"/>
                  </a:moveTo>
                  <a:lnTo>
                    <a:pt x="904" y="2249"/>
                  </a:lnTo>
                  <a:lnTo>
                    <a:pt x="843" y="2249"/>
                  </a:lnTo>
                  <a:lnTo>
                    <a:pt x="797" y="2146"/>
                  </a:lnTo>
                  <a:lnTo>
                    <a:pt x="767" y="2182"/>
                  </a:lnTo>
                  <a:lnTo>
                    <a:pt x="767" y="2249"/>
                  </a:lnTo>
                  <a:lnTo>
                    <a:pt x="713" y="2249"/>
                  </a:lnTo>
                  <a:lnTo>
                    <a:pt x="713" y="1962"/>
                  </a:lnTo>
                  <a:lnTo>
                    <a:pt x="767" y="1934"/>
                  </a:lnTo>
                  <a:lnTo>
                    <a:pt x="767" y="2112"/>
                  </a:lnTo>
                  <a:lnTo>
                    <a:pt x="767" y="2112"/>
                  </a:lnTo>
                  <a:lnTo>
                    <a:pt x="788" y="2083"/>
                  </a:lnTo>
                  <a:lnTo>
                    <a:pt x="832" y="2027"/>
                  </a:lnTo>
                  <a:lnTo>
                    <a:pt x="896" y="2027"/>
                  </a:lnTo>
                  <a:lnTo>
                    <a:pt x="837" y="2100"/>
                  </a:lnTo>
                  <a:close/>
                  <a:moveTo>
                    <a:pt x="1097" y="2249"/>
                  </a:moveTo>
                  <a:lnTo>
                    <a:pt x="1042" y="2249"/>
                  </a:lnTo>
                  <a:lnTo>
                    <a:pt x="1042" y="2027"/>
                  </a:lnTo>
                  <a:lnTo>
                    <a:pt x="1097" y="2027"/>
                  </a:lnTo>
                  <a:lnTo>
                    <a:pt x="1097" y="2046"/>
                  </a:lnTo>
                  <a:lnTo>
                    <a:pt x="1097" y="2046"/>
                  </a:lnTo>
                  <a:lnTo>
                    <a:pt x="1103" y="2040"/>
                  </a:lnTo>
                  <a:lnTo>
                    <a:pt x="1108" y="2036"/>
                  </a:lnTo>
                  <a:lnTo>
                    <a:pt x="1115" y="2031"/>
                  </a:lnTo>
                  <a:lnTo>
                    <a:pt x="1121" y="2028"/>
                  </a:lnTo>
                  <a:lnTo>
                    <a:pt x="1129" y="2026"/>
                  </a:lnTo>
                  <a:lnTo>
                    <a:pt x="1137" y="2024"/>
                  </a:lnTo>
                  <a:lnTo>
                    <a:pt x="1144" y="2022"/>
                  </a:lnTo>
                  <a:lnTo>
                    <a:pt x="1153" y="2021"/>
                  </a:lnTo>
                  <a:lnTo>
                    <a:pt x="1153" y="2021"/>
                  </a:lnTo>
                  <a:lnTo>
                    <a:pt x="1163" y="2022"/>
                  </a:lnTo>
                  <a:lnTo>
                    <a:pt x="1172" y="2024"/>
                  </a:lnTo>
                  <a:lnTo>
                    <a:pt x="1180" y="2026"/>
                  </a:lnTo>
                  <a:lnTo>
                    <a:pt x="1189" y="2028"/>
                  </a:lnTo>
                  <a:lnTo>
                    <a:pt x="1195" y="2032"/>
                  </a:lnTo>
                  <a:lnTo>
                    <a:pt x="1202" y="2037"/>
                  </a:lnTo>
                  <a:lnTo>
                    <a:pt x="1208" y="2041"/>
                  </a:lnTo>
                  <a:lnTo>
                    <a:pt x="1214" y="2048"/>
                  </a:lnTo>
                  <a:lnTo>
                    <a:pt x="1218" y="2054"/>
                  </a:lnTo>
                  <a:lnTo>
                    <a:pt x="1223" y="2062"/>
                  </a:lnTo>
                  <a:lnTo>
                    <a:pt x="1226" y="2070"/>
                  </a:lnTo>
                  <a:lnTo>
                    <a:pt x="1229" y="2080"/>
                  </a:lnTo>
                  <a:lnTo>
                    <a:pt x="1232" y="2090"/>
                  </a:lnTo>
                  <a:lnTo>
                    <a:pt x="1233" y="2100"/>
                  </a:lnTo>
                  <a:lnTo>
                    <a:pt x="1234" y="2111"/>
                  </a:lnTo>
                  <a:lnTo>
                    <a:pt x="1235" y="2123"/>
                  </a:lnTo>
                  <a:lnTo>
                    <a:pt x="1235" y="2249"/>
                  </a:lnTo>
                  <a:lnTo>
                    <a:pt x="1180" y="2249"/>
                  </a:lnTo>
                  <a:lnTo>
                    <a:pt x="1180" y="2126"/>
                  </a:lnTo>
                  <a:lnTo>
                    <a:pt x="1180" y="2126"/>
                  </a:lnTo>
                  <a:lnTo>
                    <a:pt x="1179" y="2114"/>
                  </a:lnTo>
                  <a:lnTo>
                    <a:pt x="1178" y="2102"/>
                  </a:lnTo>
                  <a:lnTo>
                    <a:pt x="1174" y="2093"/>
                  </a:lnTo>
                  <a:lnTo>
                    <a:pt x="1170" y="2085"/>
                  </a:lnTo>
                  <a:lnTo>
                    <a:pt x="1164" y="2080"/>
                  </a:lnTo>
                  <a:lnTo>
                    <a:pt x="1158" y="2075"/>
                  </a:lnTo>
                  <a:lnTo>
                    <a:pt x="1149" y="2073"/>
                  </a:lnTo>
                  <a:lnTo>
                    <a:pt x="1139" y="2072"/>
                  </a:lnTo>
                  <a:lnTo>
                    <a:pt x="1139" y="2072"/>
                  </a:lnTo>
                  <a:lnTo>
                    <a:pt x="1130" y="2073"/>
                  </a:lnTo>
                  <a:lnTo>
                    <a:pt x="1121" y="2075"/>
                  </a:lnTo>
                  <a:lnTo>
                    <a:pt x="1114" y="2080"/>
                  </a:lnTo>
                  <a:lnTo>
                    <a:pt x="1108" y="2086"/>
                  </a:lnTo>
                  <a:lnTo>
                    <a:pt x="1104" y="2093"/>
                  </a:lnTo>
                  <a:lnTo>
                    <a:pt x="1100" y="2103"/>
                  </a:lnTo>
                  <a:lnTo>
                    <a:pt x="1098" y="2114"/>
                  </a:lnTo>
                  <a:lnTo>
                    <a:pt x="1097" y="2126"/>
                  </a:lnTo>
                  <a:lnTo>
                    <a:pt x="1097" y="2249"/>
                  </a:lnTo>
                  <a:close/>
                  <a:moveTo>
                    <a:pt x="1408" y="2042"/>
                  </a:moveTo>
                  <a:lnTo>
                    <a:pt x="1408" y="2042"/>
                  </a:lnTo>
                  <a:lnTo>
                    <a:pt x="1403" y="2038"/>
                  </a:lnTo>
                  <a:lnTo>
                    <a:pt x="1397" y="2033"/>
                  </a:lnTo>
                  <a:lnTo>
                    <a:pt x="1392" y="2030"/>
                  </a:lnTo>
                  <a:lnTo>
                    <a:pt x="1385" y="2027"/>
                  </a:lnTo>
                  <a:lnTo>
                    <a:pt x="1378" y="2025"/>
                  </a:lnTo>
                  <a:lnTo>
                    <a:pt x="1372" y="2024"/>
                  </a:lnTo>
                  <a:lnTo>
                    <a:pt x="1365" y="2022"/>
                  </a:lnTo>
                  <a:lnTo>
                    <a:pt x="1359" y="2021"/>
                  </a:lnTo>
                  <a:lnTo>
                    <a:pt x="1359" y="2021"/>
                  </a:lnTo>
                  <a:lnTo>
                    <a:pt x="1349" y="2022"/>
                  </a:lnTo>
                  <a:lnTo>
                    <a:pt x="1340" y="2024"/>
                  </a:lnTo>
                  <a:lnTo>
                    <a:pt x="1331" y="2026"/>
                  </a:lnTo>
                  <a:lnTo>
                    <a:pt x="1322" y="2030"/>
                  </a:lnTo>
                  <a:lnTo>
                    <a:pt x="1314" y="2033"/>
                  </a:lnTo>
                  <a:lnTo>
                    <a:pt x="1308" y="2039"/>
                  </a:lnTo>
                  <a:lnTo>
                    <a:pt x="1301" y="2046"/>
                  </a:lnTo>
                  <a:lnTo>
                    <a:pt x="1295" y="2052"/>
                  </a:lnTo>
                  <a:lnTo>
                    <a:pt x="1289" y="2060"/>
                  </a:lnTo>
                  <a:lnTo>
                    <a:pt x="1285" y="2069"/>
                  </a:lnTo>
                  <a:lnTo>
                    <a:pt x="1280" y="2078"/>
                  </a:lnTo>
                  <a:lnTo>
                    <a:pt x="1277" y="2089"/>
                  </a:lnTo>
                  <a:lnTo>
                    <a:pt x="1275" y="2099"/>
                  </a:lnTo>
                  <a:lnTo>
                    <a:pt x="1273" y="2111"/>
                  </a:lnTo>
                  <a:lnTo>
                    <a:pt x="1271" y="2123"/>
                  </a:lnTo>
                  <a:lnTo>
                    <a:pt x="1271" y="2135"/>
                  </a:lnTo>
                  <a:lnTo>
                    <a:pt x="1271" y="2135"/>
                  </a:lnTo>
                  <a:lnTo>
                    <a:pt x="1271" y="2149"/>
                  </a:lnTo>
                  <a:lnTo>
                    <a:pt x="1273" y="2161"/>
                  </a:lnTo>
                  <a:lnTo>
                    <a:pt x="1275" y="2174"/>
                  </a:lnTo>
                  <a:lnTo>
                    <a:pt x="1277" y="2186"/>
                  </a:lnTo>
                  <a:lnTo>
                    <a:pt x="1280" y="2196"/>
                  </a:lnTo>
                  <a:lnTo>
                    <a:pt x="1285" y="2206"/>
                  </a:lnTo>
                  <a:lnTo>
                    <a:pt x="1289" y="2214"/>
                  </a:lnTo>
                  <a:lnTo>
                    <a:pt x="1295" y="2222"/>
                  </a:lnTo>
                  <a:lnTo>
                    <a:pt x="1300" y="2230"/>
                  </a:lnTo>
                  <a:lnTo>
                    <a:pt x="1307" y="2235"/>
                  </a:lnTo>
                  <a:lnTo>
                    <a:pt x="1313" y="2241"/>
                  </a:lnTo>
                  <a:lnTo>
                    <a:pt x="1321" y="2245"/>
                  </a:lnTo>
                  <a:lnTo>
                    <a:pt x="1330" y="2249"/>
                  </a:lnTo>
                  <a:lnTo>
                    <a:pt x="1339" y="2252"/>
                  </a:lnTo>
                  <a:lnTo>
                    <a:pt x="1348" y="2253"/>
                  </a:lnTo>
                  <a:lnTo>
                    <a:pt x="1357" y="2254"/>
                  </a:lnTo>
                  <a:lnTo>
                    <a:pt x="1357" y="2254"/>
                  </a:lnTo>
                  <a:lnTo>
                    <a:pt x="1364" y="2253"/>
                  </a:lnTo>
                  <a:lnTo>
                    <a:pt x="1372" y="2252"/>
                  </a:lnTo>
                  <a:lnTo>
                    <a:pt x="1378" y="2251"/>
                  </a:lnTo>
                  <a:lnTo>
                    <a:pt x="1385" y="2249"/>
                  </a:lnTo>
                  <a:lnTo>
                    <a:pt x="1391" y="2245"/>
                  </a:lnTo>
                  <a:lnTo>
                    <a:pt x="1397" y="2242"/>
                  </a:lnTo>
                  <a:lnTo>
                    <a:pt x="1403" y="2238"/>
                  </a:lnTo>
                  <a:lnTo>
                    <a:pt x="1408" y="2232"/>
                  </a:lnTo>
                  <a:lnTo>
                    <a:pt x="1408" y="2238"/>
                  </a:lnTo>
                  <a:lnTo>
                    <a:pt x="1408" y="2238"/>
                  </a:lnTo>
                  <a:lnTo>
                    <a:pt x="1408" y="2246"/>
                  </a:lnTo>
                  <a:lnTo>
                    <a:pt x="1407" y="2256"/>
                  </a:lnTo>
                  <a:lnTo>
                    <a:pt x="1404" y="2266"/>
                  </a:lnTo>
                  <a:lnTo>
                    <a:pt x="1402" y="2271"/>
                  </a:lnTo>
                  <a:lnTo>
                    <a:pt x="1399" y="2275"/>
                  </a:lnTo>
                  <a:lnTo>
                    <a:pt x="1395" y="2279"/>
                  </a:lnTo>
                  <a:lnTo>
                    <a:pt x="1391" y="2284"/>
                  </a:lnTo>
                  <a:lnTo>
                    <a:pt x="1385" y="2287"/>
                  </a:lnTo>
                  <a:lnTo>
                    <a:pt x="1378" y="2290"/>
                  </a:lnTo>
                  <a:lnTo>
                    <a:pt x="1370" y="2293"/>
                  </a:lnTo>
                  <a:lnTo>
                    <a:pt x="1361" y="2295"/>
                  </a:lnTo>
                  <a:lnTo>
                    <a:pt x="1350" y="2296"/>
                  </a:lnTo>
                  <a:lnTo>
                    <a:pt x="1337" y="2296"/>
                  </a:lnTo>
                  <a:lnTo>
                    <a:pt x="1334" y="2296"/>
                  </a:lnTo>
                  <a:lnTo>
                    <a:pt x="1354" y="2339"/>
                  </a:lnTo>
                  <a:lnTo>
                    <a:pt x="1355" y="2339"/>
                  </a:lnTo>
                  <a:lnTo>
                    <a:pt x="1355" y="2339"/>
                  </a:lnTo>
                  <a:lnTo>
                    <a:pt x="1369" y="2339"/>
                  </a:lnTo>
                  <a:lnTo>
                    <a:pt x="1381" y="2338"/>
                  </a:lnTo>
                  <a:lnTo>
                    <a:pt x="1392" y="2335"/>
                  </a:lnTo>
                  <a:lnTo>
                    <a:pt x="1403" y="2332"/>
                  </a:lnTo>
                  <a:lnTo>
                    <a:pt x="1413" y="2328"/>
                  </a:lnTo>
                  <a:lnTo>
                    <a:pt x="1421" y="2324"/>
                  </a:lnTo>
                  <a:lnTo>
                    <a:pt x="1429" y="2318"/>
                  </a:lnTo>
                  <a:lnTo>
                    <a:pt x="1436" y="2311"/>
                  </a:lnTo>
                  <a:lnTo>
                    <a:pt x="1442" y="2304"/>
                  </a:lnTo>
                  <a:lnTo>
                    <a:pt x="1448" y="2296"/>
                  </a:lnTo>
                  <a:lnTo>
                    <a:pt x="1452" y="2286"/>
                  </a:lnTo>
                  <a:lnTo>
                    <a:pt x="1456" y="2276"/>
                  </a:lnTo>
                  <a:lnTo>
                    <a:pt x="1459" y="2266"/>
                  </a:lnTo>
                  <a:lnTo>
                    <a:pt x="1461" y="2254"/>
                  </a:lnTo>
                  <a:lnTo>
                    <a:pt x="1462" y="2242"/>
                  </a:lnTo>
                  <a:lnTo>
                    <a:pt x="1462" y="2229"/>
                  </a:lnTo>
                  <a:lnTo>
                    <a:pt x="1462" y="2027"/>
                  </a:lnTo>
                  <a:lnTo>
                    <a:pt x="1408" y="2027"/>
                  </a:lnTo>
                  <a:lnTo>
                    <a:pt x="1408" y="2042"/>
                  </a:lnTo>
                  <a:close/>
                  <a:moveTo>
                    <a:pt x="1408" y="2094"/>
                  </a:moveTo>
                  <a:lnTo>
                    <a:pt x="1408" y="2181"/>
                  </a:lnTo>
                  <a:lnTo>
                    <a:pt x="1408" y="2181"/>
                  </a:lnTo>
                  <a:lnTo>
                    <a:pt x="1401" y="2189"/>
                  </a:lnTo>
                  <a:lnTo>
                    <a:pt x="1393" y="2197"/>
                  </a:lnTo>
                  <a:lnTo>
                    <a:pt x="1387" y="2199"/>
                  </a:lnTo>
                  <a:lnTo>
                    <a:pt x="1382" y="2201"/>
                  </a:lnTo>
                  <a:lnTo>
                    <a:pt x="1376" y="2202"/>
                  </a:lnTo>
                  <a:lnTo>
                    <a:pt x="1369" y="2203"/>
                  </a:lnTo>
                  <a:lnTo>
                    <a:pt x="1369" y="2203"/>
                  </a:lnTo>
                  <a:lnTo>
                    <a:pt x="1362" y="2202"/>
                  </a:lnTo>
                  <a:lnTo>
                    <a:pt x="1354" y="2200"/>
                  </a:lnTo>
                  <a:lnTo>
                    <a:pt x="1348" y="2197"/>
                  </a:lnTo>
                  <a:lnTo>
                    <a:pt x="1341" y="2190"/>
                  </a:lnTo>
                  <a:lnTo>
                    <a:pt x="1335" y="2181"/>
                  </a:lnTo>
                  <a:lnTo>
                    <a:pt x="1331" y="2169"/>
                  </a:lnTo>
                  <a:lnTo>
                    <a:pt x="1329" y="2154"/>
                  </a:lnTo>
                  <a:lnTo>
                    <a:pt x="1328" y="2134"/>
                  </a:lnTo>
                  <a:lnTo>
                    <a:pt x="1328" y="2134"/>
                  </a:lnTo>
                  <a:lnTo>
                    <a:pt x="1329" y="2117"/>
                  </a:lnTo>
                  <a:lnTo>
                    <a:pt x="1331" y="2103"/>
                  </a:lnTo>
                  <a:lnTo>
                    <a:pt x="1335" y="2092"/>
                  </a:lnTo>
                  <a:lnTo>
                    <a:pt x="1341" y="2084"/>
                  </a:lnTo>
                  <a:lnTo>
                    <a:pt x="1348" y="2079"/>
                  </a:lnTo>
                  <a:lnTo>
                    <a:pt x="1354" y="2074"/>
                  </a:lnTo>
                  <a:lnTo>
                    <a:pt x="1362" y="2073"/>
                  </a:lnTo>
                  <a:lnTo>
                    <a:pt x="1369" y="2072"/>
                  </a:lnTo>
                  <a:lnTo>
                    <a:pt x="1369" y="2072"/>
                  </a:lnTo>
                  <a:lnTo>
                    <a:pt x="1376" y="2073"/>
                  </a:lnTo>
                  <a:lnTo>
                    <a:pt x="1383" y="2074"/>
                  </a:lnTo>
                  <a:lnTo>
                    <a:pt x="1388" y="2076"/>
                  </a:lnTo>
                  <a:lnTo>
                    <a:pt x="1394" y="2080"/>
                  </a:lnTo>
                  <a:lnTo>
                    <a:pt x="1398" y="2083"/>
                  </a:lnTo>
                  <a:lnTo>
                    <a:pt x="1402" y="2086"/>
                  </a:lnTo>
                  <a:lnTo>
                    <a:pt x="1408" y="2094"/>
                  </a:lnTo>
                  <a:lnTo>
                    <a:pt x="1408" y="2094"/>
                  </a:lnTo>
                  <a:close/>
                  <a:moveTo>
                    <a:pt x="938" y="2027"/>
                  </a:moveTo>
                  <a:lnTo>
                    <a:pt x="993" y="2027"/>
                  </a:lnTo>
                  <a:lnTo>
                    <a:pt x="993" y="2123"/>
                  </a:lnTo>
                  <a:lnTo>
                    <a:pt x="993" y="2249"/>
                  </a:lnTo>
                  <a:lnTo>
                    <a:pt x="938" y="2249"/>
                  </a:lnTo>
                  <a:lnTo>
                    <a:pt x="938" y="2027"/>
                  </a:lnTo>
                  <a:close/>
                  <a:moveTo>
                    <a:pt x="993" y="1967"/>
                  </a:moveTo>
                  <a:lnTo>
                    <a:pt x="993" y="1995"/>
                  </a:lnTo>
                  <a:lnTo>
                    <a:pt x="938" y="1995"/>
                  </a:lnTo>
                  <a:lnTo>
                    <a:pt x="938" y="1940"/>
                  </a:lnTo>
                  <a:lnTo>
                    <a:pt x="993" y="1940"/>
                  </a:lnTo>
                  <a:lnTo>
                    <a:pt x="993" y="1967"/>
                  </a:lnTo>
                  <a:close/>
                  <a:moveTo>
                    <a:pt x="2309" y="1962"/>
                  </a:moveTo>
                  <a:lnTo>
                    <a:pt x="2364" y="1934"/>
                  </a:lnTo>
                  <a:lnTo>
                    <a:pt x="2364" y="2127"/>
                  </a:lnTo>
                  <a:lnTo>
                    <a:pt x="2364" y="2249"/>
                  </a:lnTo>
                  <a:lnTo>
                    <a:pt x="2309" y="2249"/>
                  </a:lnTo>
                  <a:lnTo>
                    <a:pt x="2309" y="1962"/>
                  </a:lnTo>
                  <a:close/>
                  <a:moveTo>
                    <a:pt x="397" y="757"/>
                  </a:moveTo>
                  <a:lnTo>
                    <a:pt x="850" y="757"/>
                  </a:lnTo>
                  <a:lnTo>
                    <a:pt x="850" y="495"/>
                  </a:lnTo>
                  <a:lnTo>
                    <a:pt x="397" y="495"/>
                  </a:lnTo>
                  <a:lnTo>
                    <a:pt x="397" y="288"/>
                  </a:lnTo>
                  <a:lnTo>
                    <a:pt x="898" y="288"/>
                  </a:lnTo>
                  <a:lnTo>
                    <a:pt x="732" y="0"/>
                  </a:lnTo>
                  <a:lnTo>
                    <a:pt x="22" y="0"/>
                  </a:lnTo>
                  <a:lnTo>
                    <a:pt x="22" y="1251"/>
                  </a:lnTo>
                  <a:lnTo>
                    <a:pt x="1023" y="1251"/>
                  </a:lnTo>
                  <a:lnTo>
                    <a:pt x="1023" y="963"/>
                  </a:lnTo>
                  <a:lnTo>
                    <a:pt x="397" y="963"/>
                  </a:lnTo>
                  <a:lnTo>
                    <a:pt x="397" y="757"/>
                  </a:lnTo>
                  <a:close/>
                  <a:moveTo>
                    <a:pt x="1690" y="0"/>
                  </a:moveTo>
                  <a:lnTo>
                    <a:pt x="1477" y="409"/>
                  </a:lnTo>
                  <a:lnTo>
                    <a:pt x="1265" y="0"/>
                  </a:lnTo>
                  <a:lnTo>
                    <a:pt x="850" y="0"/>
                  </a:lnTo>
                  <a:lnTo>
                    <a:pt x="1287" y="757"/>
                  </a:lnTo>
                  <a:lnTo>
                    <a:pt x="1287" y="1251"/>
                  </a:lnTo>
                  <a:lnTo>
                    <a:pt x="1661" y="1251"/>
                  </a:lnTo>
                  <a:lnTo>
                    <a:pt x="1661" y="757"/>
                  </a:lnTo>
                  <a:lnTo>
                    <a:pt x="2099" y="0"/>
                  </a:lnTo>
                  <a:lnTo>
                    <a:pt x="16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0086893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9" Type="http://schemas.openxmlformats.org/officeDocument/2006/relationships/theme" Target="../theme/theme3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100.xml"/><Relationship Id="rId38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96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36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98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3E9075B3-954F-4542-99DC-9D38337796E8}"/>
              </a:ext>
            </a:extLst>
          </p:cNvPr>
          <p:cNvSpPr txBox="1">
            <a:spLocks/>
          </p:cNvSpPr>
          <p:nvPr userDrawn="1"/>
        </p:nvSpPr>
        <p:spPr>
          <a:xfrm>
            <a:off x="1352728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2 November 2020</a:t>
            </a:fld>
            <a:endParaRPr lang="en-IN" dirty="0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FE280278-22FE-4F3D-8D37-B8FB096E9C4C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3"/>
            <a:ext cx="4687050" cy="19625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250"/>
              </a:spcBef>
            </a:pPr>
            <a:r>
              <a:rPr lang="en-IN" sz="8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Roboto"/>
              </a:rPr>
              <a:t>Idea submission for participants – Hackpions | EY GDS Hackathon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4093714F-0FA2-4BA1-B9F9-9CDFDB009BD4}"/>
              </a:ext>
            </a:extLst>
          </p:cNvPr>
          <p:cNvSpPr txBox="1">
            <a:spLocks/>
          </p:cNvSpPr>
          <p:nvPr userDrawn="1"/>
        </p:nvSpPr>
        <p:spPr>
          <a:xfrm>
            <a:off x="609600" y="6471244"/>
            <a:ext cx="663066" cy="180000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Page </a:t>
            </a:r>
            <a:fld id="{D5B76411-544C-4F9A-8EDE-9EEB2BD21F95}" type="slidenum">
              <a:rPr lang="en-IN"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971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90" r:id="rId2"/>
    <p:sldLayoutId id="2147483825" r:id="rId3"/>
    <p:sldLayoutId id="2147483826" r:id="rId4"/>
    <p:sldLayoutId id="2147483827" r:id="rId5"/>
    <p:sldLayoutId id="2147483875" r:id="rId6"/>
    <p:sldLayoutId id="2147483873" r:id="rId7"/>
    <p:sldLayoutId id="2147483872" r:id="rId8"/>
    <p:sldLayoutId id="2147483828" r:id="rId9"/>
    <p:sldLayoutId id="2147483877" r:id="rId10"/>
    <p:sldLayoutId id="2147483876" r:id="rId11"/>
    <p:sldLayoutId id="2147483871" r:id="rId12"/>
    <p:sldLayoutId id="2147483829" r:id="rId13"/>
    <p:sldLayoutId id="2147483923" r:id="rId14"/>
    <p:sldLayoutId id="2147483921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  <p:sldLayoutId id="2147483838" r:id="rId24"/>
    <p:sldLayoutId id="2147483874" r:id="rId25"/>
    <p:sldLayoutId id="2147483926" r:id="rId26"/>
    <p:sldLayoutId id="2147483839" r:id="rId27"/>
    <p:sldLayoutId id="2147483925" r:id="rId28"/>
    <p:sldLayoutId id="2147483840" r:id="rId29"/>
    <p:sldLayoutId id="2147483946" r:id="rId30"/>
    <p:sldLayoutId id="2147483947" r:id="rId31"/>
    <p:sldLayoutId id="2147483948" r:id="rId32"/>
    <p:sldLayoutId id="2147483949" r:id="rId33"/>
    <p:sldLayoutId id="2147483954" r:id="rId34"/>
    <p:sldLayoutId id="2147483955" r:id="rId35"/>
    <p:sldLayoutId id="2147483964" r:id="rId36"/>
    <p:sldLayoutId id="2147483966" r:id="rId37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7E89FB01-0304-4B7A-83F4-087FD71058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DE1CE93-8A80-4A24-92CA-71C05E453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769AC85D-6BA0-4E5B-A206-FB7E85E0D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5A99D1FF-A731-4C56-AEC5-4C61FAC74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45CFA693-E91B-43CC-B5B8-0AF459F62896}"/>
              </a:ext>
            </a:extLst>
          </p:cNvPr>
          <p:cNvSpPr txBox="1">
            <a:spLocks/>
          </p:cNvSpPr>
          <p:nvPr userDrawn="1"/>
        </p:nvSpPr>
        <p:spPr>
          <a:xfrm>
            <a:off x="1352728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2 November 2020</a:t>
            </a:fld>
            <a:endParaRPr lang="en-IN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E9F31D67-E59D-488B-A418-10B47029E471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4"/>
            <a:ext cx="3086100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23" name="Slide Number Placeholder 4">
            <a:extLst>
              <a:ext uri="{FF2B5EF4-FFF2-40B4-BE49-F238E27FC236}">
                <a16:creationId xmlns:a16="http://schemas.microsoft.com/office/drawing/2014/main" id="{FA0C3EA0-3C85-4236-8D60-88634AF47AD8}"/>
              </a:ext>
            </a:extLst>
          </p:cNvPr>
          <p:cNvSpPr txBox="1">
            <a:spLocks/>
          </p:cNvSpPr>
          <p:nvPr userDrawn="1"/>
        </p:nvSpPr>
        <p:spPr>
          <a:xfrm>
            <a:off x="609600" y="6471244"/>
            <a:ext cx="663066" cy="180000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Page </a:t>
            </a:r>
            <a:fld id="{D5B76411-544C-4F9A-8EDE-9EEB2BD21F95}" type="slidenum">
              <a:rPr lang="en-IN"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501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3920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3" r:id="rId12"/>
    <p:sldLayoutId id="2147483919" r:id="rId13"/>
    <p:sldLayoutId id="2147483922" r:id="rId14"/>
    <p:sldLayoutId id="2147483924" r:id="rId15"/>
    <p:sldLayoutId id="2147483904" r:id="rId16"/>
    <p:sldLayoutId id="2147483905" r:id="rId17"/>
    <p:sldLayoutId id="2147483906" r:id="rId18"/>
    <p:sldLayoutId id="2147483907" r:id="rId19"/>
    <p:sldLayoutId id="2147483908" r:id="rId20"/>
    <p:sldLayoutId id="2147483909" r:id="rId21"/>
    <p:sldLayoutId id="2147483910" r:id="rId22"/>
    <p:sldLayoutId id="2147483911" r:id="rId23"/>
    <p:sldLayoutId id="2147483912" r:id="rId24"/>
    <p:sldLayoutId id="2147483913" r:id="rId25"/>
    <p:sldLayoutId id="2147483914" r:id="rId26"/>
    <p:sldLayoutId id="2147483915" r:id="rId27"/>
    <p:sldLayoutId id="2147483916" r:id="rId28"/>
    <p:sldLayoutId id="2147483917" r:id="rId29"/>
    <p:sldLayoutId id="2147483918" r:id="rId3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8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918" y="1137920"/>
            <a:ext cx="10978515" cy="49479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ABA621AC-91DA-4716-A450-56540FA39C3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287125" y="6356350"/>
            <a:ext cx="303213" cy="311150"/>
            <a:chOff x="7110" y="4004"/>
            <a:chExt cx="191" cy="19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6E3EDA9-8EAC-419E-8C11-4E1E158AF7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BC9458B-8C2C-486A-8ADE-F22CCDC7E2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0A4C4046-69B4-41DA-AA2E-E892AEC9AA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3E9075B3-954F-4542-99DC-9D38337796E8}"/>
              </a:ext>
            </a:extLst>
          </p:cNvPr>
          <p:cNvSpPr txBox="1">
            <a:spLocks/>
          </p:cNvSpPr>
          <p:nvPr userDrawn="1"/>
        </p:nvSpPr>
        <p:spPr>
          <a:xfrm>
            <a:off x="1352728" y="6471244"/>
            <a:ext cx="1191258" cy="1800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7DBDBB20-DA7B-4EA8-9594-84A1D3A4EA29}" type="datetime3">
              <a:rPr lang="en-US" smtClean="0"/>
              <a:t>2 November 2020</a:t>
            </a:fld>
            <a:endParaRPr lang="en-IN" dirty="0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FE280278-22FE-4F3D-8D37-B8FB096E9C4C}"/>
              </a:ext>
            </a:extLst>
          </p:cNvPr>
          <p:cNvSpPr txBox="1">
            <a:spLocks/>
          </p:cNvSpPr>
          <p:nvPr userDrawn="1"/>
        </p:nvSpPr>
        <p:spPr>
          <a:xfrm>
            <a:off x="3162988" y="6471243"/>
            <a:ext cx="4687050" cy="19625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2250"/>
              </a:spcBef>
            </a:pPr>
            <a:r>
              <a:rPr lang="en-IN" sz="8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Roboto"/>
              </a:rPr>
              <a:t>Prototype submission for participants – Hackpions | EY GDS Hackathon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4093714F-0FA2-4BA1-B9F9-9CDFDB009BD4}"/>
              </a:ext>
            </a:extLst>
          </p:cNvPr>
          <p:cNvSpPr txBox="1">
            <a:spLocks/>
          </p:cNvSpPr>
          <p:nvPr userDrawn="1"/>
        </p:nvSpPr>
        <p:spPr>
          <a:xfrm>
            <a:off x="609600" y="6471244"/>
            <a:ext cx="663066" cy="180000"/>
          </a:xfrm>
          <a:prstGeom prst="rect">
            <a:avLst/>
          </a:prstGeom>
        </p:spPr>
        <p:txBody>
          <a:bodyPr lIns="0"/>
          <a:lstStyle>
            <a:defPPr>
              <a:defRPr lang="en-US"/>
            </a:defPPr>
            <a:lvl1pPr>
              <a:defRPr sz="800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Page </a:t>
            </a:r>
            <a:fld id="{D5B76411-544C-4F9A-8EDE-9EEB2BD21F95}" type="slidenum">
              <a:rPr lang="en-IN" smtClean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9104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5" r:id="rId12"/>
    <p:sldLayoutId id="2147484016" r:id="rId13"/>
    <p:sldLayoutId id="2147484017" r:id="rId14"/>
    <p:sldLayoutId id="2147484018" r:id="rId15"/>
    <p:sldLayoutId id="2147484019" r:id="rId16"/>
    <p:sldLayoutId id="2147484020" r:id="rId17"/>
    <p:sldLayoutId id="2147484021" r:id="rId18"/>
    <p:sldLayoutId id="2147484022" r:id="rId19"/>
    <p:sldLayoutId id="2147484023" r:id="rId20"/>
    <p:sldLayoutId id="2147484024" r:id="rId21"/>
    <p:sldLayoutId id="2147484025" r:id="rId22"/>
    <p:sldLayoutId id="2147484026" r:id="rId23"/>
    <p:sldLayoutId id="2147484027" r:id="rId24"/>
    <p:sldLayoutId id="2147484028" r:id="rId25"/>
    <p:sldLayoutId id="2147484029" r:id="rId26"/>
    <p:sldLayoutId id="2147484030" r:id="rId27"/>
    <p:sldLayoutId id="2147484031" r:id="rId28"/>
    <p:sldLayoutId id="2147484032" r:id="rId29"/>
    <p:sldLayoutId id="2147484033" r:id="rId30"/>
    <p:sldLayoutId id="2147484034" r:id="rId31"/>
    <p:sldLayoutId id="2147484035" r:id="rId32"/>
    <p:sldLayoutId id="2147484036" r:id="rId33"/>
    <p:sldLayoutId id="2147484038" r:id="rId34"/>
    <p:sldLayoutId id="2147484041" r:id="rId35"/>
    <p:sldLayoutId id="2147484042" r:id="rId36"/>
    <p:sldLayoutId id="2147484051" r:id="rId37"/>
    <p:sldLayoutId id="2147484053" r:id="rId38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0" kern="1200">
          <a:solidFill>
            <a:schemeClr val="bg1"/>
          </a:solidFill>
          <a:latin typeface="EYInterstate Light" panose="02000506000000020004" pitchFamily="2" charset="0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4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tx2"/>
        </a:buClr>
        <a:buSzPct val="70000"/>
        <a:buFont typeface="Arial" pitchFamily="34" charset="0"/>
        <a:buChar char="►"/>
        <a:defRPr sz="1200" kern="1200">
          <a:solidFill>
            <a:schemeClr val="bg1"/>
          </a:solidFill>
          <a:latin typeface="EYInterstate Light" panose="02000506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1.xml"/><Relationship Id="rId1" Type="http://schemas.openxmlformats.org/officeDocument/2006/relationships/themeOverride" Target="../theme/themeOverr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915580" y="1731450"/>
            <a:ext cx="5422755" cy="8604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dirty="0">
                <a:solidFill>
                  <a:srgbClr val="2E2E38"/>
                </a:solidFill>
              </a:rPr>
              <a:t>Idea submission template for participants and EY GDS Mentors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BBBA4A-078E-42EE-A279-95AA75BA4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5580" y="3037775"/>
            <a:ext cx="5422755" cy="391225"/>
          </a:xfrm>
        </p:spPr>
        <p:txBody>
          <a:bodyPr/>
          <a:lstStyle/>
          <a:p>
            <a:r>
              <a:rPr lang="en-US" dirty="0" err="1"/>
              <a:t>Hackpions</a:t>
            </a:r>
            <a:r>
              <a:rPr lang="en-US" dirty="0"/>
              <a:t> – EY GDS Hackathon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59B315-D92E-41FA-A62E-D106D1CE4DFF}"/>
              </a:ext>
            </a:extLst>
          </p:cNvPr>
          <p:cNvGrpSpPr/>
          <p:nvPr/>
        </p:nvGrpSpPr>
        <p:grpSpPr>
          <a:xfrm>
            <a:off x="617576" y="5086516"/>
            <a:ext cx="1336003" cy="1251571"/>
            <a:chOff x="2175665" y="5086516"/>
            <a:chExt cx="1336003" cy="125157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7C3D615-26F3-4605-BDB4-739184DD169C}"/>
                </a:ext>
              </a:extLst>
            </p:cNvPr>
            <p:cNvSpPr/>
            <p:nvPr/>
          </p:nvSpPr>
          <p:spPr>
            <a:xfrm>
              <a:off x="2175665" y="5086516"/>
              <a:ext cx="1336003" cy="1251571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0BE66E-3261-4B21-8D41-E62371CA2FEB}"/>
                </a:ext>
              </a:extLst>
            </p:cNvPr>
            <p:cNvSpPr txBox="1"/>
            <p:nvPr/>
          </p:nvSpPr>
          <p:spPr>
            <a:xfrm>
              <a:off x="2287595" y="5303731"/>
              <a:ext cx="1112145" cy="715581"/>
            </a:xfrm>
            <a:prstGeom prst="rect">
              <a:avLst/>
            </a:prstGeom>
            <a:noFill/>
          </p:spPr>
          <p:txBody>
            <a:bodyPr wrap="square" lIns="0" tIns="36576" rIns="0" bIns="0" rtlCol="0">
              <a:spAutoFit/>
            </a:bodyPr>
            <a:lstStyle/>
            <a:p>
              <a:pPr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IN" b="1" dirty="0">
                  <a:solidFill>
                    <a:schemeClr val="tx2"/>
                  </a:solidFill>
                </a:rPr>
                <a:t>Hackpions</a:t>
              </a:r>
            </a:p>
            <a:p>
              <a:pPr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IN" sz="1400" b="1" dirty="0"/>
                <a:t>EY GDS Hackathon</a:t>
              </a:r>
              <a:endParaRPr lang="en-IN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6822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3C9F7CA-3034-4841-9F41-609CFA25FC20}"/>
              </a:ext>
            </a:extLst>
          </p:cNvPr>
          <p:cNvGrpSpPr/>
          <p:nvPr/>
        </p:nvGrpSpPr>
        <p:grpSpPr>
          <a:xfrm>
            <a:off x="611101" y="606654"/>
            <a:ext cx="4143780" cy="3642066"/>
            <a:chOff x="611101" y="606654"/>
            <a:chExt cx="4143780" cy="3642066"/>
          </a:xfrm>
        </p:grpSpPr>
        <p:sp>
          <p:nvSpPr>
            <p:cNvPr id="11" name="Text Box 4">
              <a:extLst>
                <a:ext uri="{FF2B5EF4-FFF2-40B4-BE49-F238E27FC236}">
                  <a16:creationId xmlns:a16="http://schemas.microsoft.com/office/drawing/2014/main" id="{2B19E442-9D30-4ECD-BD90-7E74B8F376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02" y="606654"/>
              <a:ext cx="3484648" cy="138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IN" altLang="en-US" sz="900" b="1" dirty="0">
                  <a:solidFill>
                    <a:schemeClr val="bg1">
                      <a:lumMod val="95000"/>
                    </a:schemeClr>
                  </a:solidFill>
                  <a:latin typeface="EYInterstate" panose="02000503020000020004" pitchFamily="2" charset="0"/>
                </a:rPr>
                <a:t>EY  </a:t>
              </a:r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" panose="02000503020000020004" pitchFamily="2" charset="0"/>
                </a:rPr>
                <a:t>|  Assurance | Tax | Strategy and Transactions | Consulting</a:t>
              </a:r>
              <a:endParaRPr lang="en-GB" altLang="en-US" sz="900" dirty="0">
                <a:solidFill>
                  <a:schemeClr val="bg1">
                    <a:lumMod val="95000"/>
                  </a:schemeClr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B03DCA2A-4531-4843-9429-3376D01C64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01" y="981123"/>
              <a:ext cx="3995733" cy="969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IN" altLang="en-US" sz="900" b="1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About EY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EY is a global leader in assurance, tax, transaction and advisory services.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The insights and quality services we deliver help build trust and confidence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in the capital markets and in economies the world over. We develop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outstanding leaders who team to deliver on our promises to all of our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stakeholders. In so doing, we play a critical role in building a better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working world for our people, for our clients and for our communities. </a:t>
              </a:r>
              <a:endParaRPr lang="en-US" altLang="en-US" sz="900" dirty="0">
                <a:solidFill>
                  <a:schemeClr val="bg1">
                    <a:lumMod val="95000"/>
                  </a:schemeClr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8" name="Text Box 5">
              <a:extLst>
                <a:ext uri="{FF2B5EF4-FFF2-40B4-BE49-F238E27FC236}">
                  <a16:creationId xmlns:a16="http://schemas.microsoft.com/office/drawing/2014/main" id="{9F135D8B-9B10-402D-9747-A598B1740E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02" y="2069694"/>
              <a:ext cx="4143779" cy="969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EY refers to the global organization, and may refer to one or more, of the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member firms of Ernst &amp; Young Global Limited, each of which is a separate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legal entity. Ernst &amp; Young Global Limited, a UK company limited by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guarantee, does not provide services to clients. Information about how EY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collects and uses personal data and a description of the rights individuals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have under data protection legislation are available via ey.com/privacy. For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more information about our organization, please visit ey.com. </a:t>
              </a:r>
              <a:endParaRPr lang="en-US" altLang="en-US" sz="900" dirty="0">
                <a:solidFill>
                  <a:schemeClr val="bg1">
                    <a:lumMod val="95000"/>
                  </a:schemeClr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6B292C0C-4BA6-48D5-95A2-CC92AF5191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02" y="3158265"/>
              <a:ext cx="4143779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© 2020 EYGM Limited.  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All Rights Reserved.</a:t>
              </a:r>
            </a:p>
            <a:p>
              <a:pPr eaLnBrk="1" hangingPunct="1"/>
              <a:r>
                <a:rPr lang="en-IN" altLang="en-US" sz="9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ED None</a:t>
              </a:r>
              <a:endParaRPr lang="en-US" altLang="en-US" sz="900" dirty="0">
                <a:solidFill>
                  <a:schemeClr val="bg1">
                    <a:lumMod val="95000"/>
                  </a:schemeClr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5" name="Text Box 5">
              <a:extLst>
                <a:ext uri="{FF2B5EF4-FFF2-40B4-BE49-F238E27FC236}">
                  <a16:creationId xmlns:a16="http://schemas.microsoft.com/office/drawing/2014/main" id="{428702D2-4165-4174-AD67-6EB7EC53F8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03" y="3680780"/>
              <a:ext cx="3995732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IN" altLang="en-US" sz="7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This material has been prepared for general informational purposes only and is not intended to </a:t>
              </a:r>
            </a:p>
            <a:p>
              <a:pPr eaLnBrk="1" hangingPunct="1"/>
              <a:r>
                <a:rPr lang="en-IN" altLang="en-US" sz="7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be relied upon as accounting, tax or other professional advice. Please refer to your advisors for </a:t>
              </a:r>
            </a:p>
            <a:p>
              <a:pPr eaLnBrk="1" hangingPunct="1"/>
              <a:r>
                <a:rPr lang="en-IN" altLang="en-US" sz="700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specific advice. </a:t>
              </a:r>
              <a:endParaRPr lang="en-US" altLang="en-US" sz="700" dirty="0">
                <a:solidFill>
                  <a:schemeClr val="bg1">
                    <a:lumMod val="95000"/>
                  </a:schemeClr>
                </a:solidFill>
                <a:latin typeface="EYInterstate Light" panose="02000506000000020004" pitchFamily="2" charset="0"/>
              </a:endParaRPr>
            </a:p>
          </p:txBody>
        </p:sp>
        <p:sp>
          <p:nvSpPr>
            <p:cNvPr id="16" name="Text Box 5">
              <a:extLst>
                <a:ext uri="{FF2B5EF4-FFF2-40B4-BE49-F238E27FC236}">
                  <a16:creationId xmlns:a16="http://schemas.microsoft.com/office/drawing/2014/main" id="{86B98928-2741-470C-96CC-F48FE0AEDB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102" y="4087137"/>
              <a:ext cx="4143779" cy="161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IN" altLang="en-US" sz="1050" b="1" dirty="0">
                  <a:solidFill>
                    <a:schemeClr val="bg1">
                      <a:lumMod val="95000"/>
                    </a:schemeClr>
                  </a:solidFill>
                  <a:latin typeface="EYInterstate Light" panose="02000506000000020004" pitchFamily="2" charset="0"/>
                </a:rPr>
                <a:t>ey.com</a:t>
              </a:r>
              <a:endParaRPr lang="en-US" altLang="en-US" sz="1050" b="1" dirty="0">
                <a:solidFill>
                  <a:schemeClr val="bg1">
                    <a:lumMod val="95000"/>
                  </a:schemeClr>
                </a:solidFill>
                <a:latin typeface="EYInterstate Light" panose="02000506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654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918" y="294200"/>
            <a:ext cx="10978515" cy="590400"/>
          </a:xfrm>
        </p:spPr>
        <p:txBody>
          <a:bodyPr>
            <a:normAutofit fontScale="90000"/>
          </a:bodyPr>
          <a:lstStyle/>
          <a:p>
            <a:r>
              <a:rPr lang="en-IN" dirty="0"/>
              <a:t>Team name and member details</a:t>
            </a:r>
            <a:br>
              <a:rPr lang="en-IN" dirty="0"/>
            </a:br>
            <a:endParaRPr lang="en-IN" dirty="0"/>
          </a:p>
        </p:txBody>
      </p:sp>
      <p:graphicFrame>
        <p:nvGraphicFramePr>
          <p:cNvPr id="38" name="Content Placeholder 20">
            <a:extLst>
              <a:ext uri="{FF2B5EF4-FFF2-40B4-BE49-F238E27FC236}">
                <a16:creationId xmlns:a16="http://schemas.microsoft.com/office/drawing/2014/main" id="{C48B5C5C-37A9-4300-B3C0-F9BE781F2D5E}"/>
              </a:ext>
            </a:extLst>
          </p:cNvPr>
          <p:cNvGraphicFramePr>
            <a:graphicFrameLocks noGrp="1"/>
          </p:cNvGraphicFramePr>
          <p:nvPr>
            <p:ph type="tbl" sz="quarter" idx="10"/>
          </p:nvPr>
        </p:nvGraphicFramePr>
        <p:xfrm>
          <a:off x="609600" y="1163359"/>
          <a:ext cx="4824298" cy="1287183"/>
        </p:xfrm>
        <a:graphic>
          <a:graphicData uri="http://schemas.openxmlformats.org/drawingml/2006/table">
            <a:tbl>
              <a:tblPr firstRow="1" bandRow="1"/>
              <a:tblGrid>
                <a:gridCol w="31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67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90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/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1.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/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Member 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0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/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2.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/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Member 2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0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/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3.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EYInterstate Light"/>
                        </a:defRPr>
                      </a:lvl9pPr>
                    </a:lstStyle>
                    <a:p>
                      <a:pPr algn="l"/>
                      <a:r>
                        <a:rPr lang="en-GB" sz="1600" b="0" dirty="0">
                          <a:solidFill>
                            <a:schemeClr val="bg1"/>
                          </a:solidFill>
                          <a:latin typeface="EYInterstate Light" panose="02000506000000020004" pitchFamily="2" charset="0"/>
                        </a:rPr>
                        <a:t>Member 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255BC48E-56CA-4AB5-8CEB-A9A8B29EF0E1}"/>
              </a:ext>
            </a:extLst>
          </p:cNvPr>
          <p:cNvSpPr/>
          <p:nvPr/>
        </p:nvSpPr>
        <p:spPr>
          <a:xfrm>
            <a:off x="609600" y="4023836"/>
            <a:ext cx="967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Theme: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4EE65A-EFBE-423C-A8D2-45D733945232}"/>
              </a:ext>
            </a:extLst>
          </p:cNvPr>
          <p:cNvSpPr/>
          <p:nvPr/>
        </p:nvSpPr>
        <p:spPr>
          <a:xfrm>
            <a:off x="609600" y="4410670"/>
            <a:ext cx="9673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Text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E2E38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BF94331-299E-49A9-9B16-D511C83CAC51}"/>
              </a:ext>
            </a:extLst>
          </p:cNvPr>
          <p:cNvGrpSpPr/>
          <p:nvPr/>
        </p:nvGrpSpPr>
        <p:grpSpPr>
          <a:xfrm>
            <a:off x="10609683" y="493289"/>
            <a:ext cx="1085011" cy="920703"/>
            <a:chOff x="2175665" y="5086516"/>
            <a:chExt cx="1336003" cy="1251571"/>
          </a:xfrm>
          <a:solidFill>
            <a:schemeClr val="tx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41DEEF-778C-4EB2-AFB6-3ACC6BBFB1FB}"/>
                </a:ext>
              </a:extLst>
            </p:cNvPr>
            <p:cNvSpPr/>
            <p:nvPr/>
          </p:nvSpPr>
          <p:spPr>
            <a:xfrm>
              <a:off x="2175665" y="5086516"/>
              <a:ext cx="1336003" cy="1251571"/>
            </a:xfrm>
            <a:prstGeom prst="rect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highlight>
                  <a:srgbClr val="2E2E38"/>
                </a:highlight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083E24-3BD3-46B8-9747-F883C9D41DA6}"/>
                </a:ext>
              </a:extLst>
            </p:cNvPr>
            <p:cNvSpPr txBox="1"/>
            <p:nvPr/>
          </p:nvSpPr>
          <p:spPr>
            <a:xfrm>
              <a:off x="2287595" y="5303730"/>
              <a:ext cx="1112145" cy="707578"/>
            </a:xfrm>
            <a:prstGeom prst="rect">
              <a:avLst/>
            </a:prstGeom>
            <a:grpFill/>
          </p:spPr>
          <p:txBody>
            <a:bodyPr wrap="square" lIns="0" tIns="36576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27ACAA"/>
                </a:buClr>
                <a:buSzPct val="70000"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00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rPr>
                <a:t>Hackpions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27ACAA"/>
                </a:buClr>
                <a:buSzPct val="70000"/>
                <a:buFontTx/>
                <a:buNone/>
                <a:tabLst/>
                <a:defRPr/>
              </a:pPr>
              <a:r>
                <a: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rPr>
                <a:t>EY GDS Hackathon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764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045" y="294200"/>
            <a:ext cx="10978515" cy="590400"/>
          </a:xfrm>
        </p:spPr>
        <p:txBody>
          <a:bodyPr/>
          <a:lstStyle/>
          <a:p>
            <a:r>
              <a:rPr lang="en-GB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918" y="1137920"/>
            <a:ext cx="10978515" cy="27178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Define the exact problem that you intend to solve.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2CEA04-9512-4F44-8488-CC68DB636453}"/>
              </a:ext>
            </a:extLst>
          </p:cNvPr>
          <p:cNvSpPr txBox="1">
            <a:spLocks/>
          </p:cNvSpPr>
          <p:nvPr/>
        </p:nvSpPr>
        <p:spPr>
          <a:xfrm>
            <a:off x="609918" y="1741972"/>
            <a:ext cx="10978515" cy="412542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[Not more than 250 words]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793353-A753-4296-8C5C-C8B720F5DC1A}"/>
              </a:ext>
            </a:extLst>
          </p:cNvPr>
          <p:cNvGrpSpPr/>
          <p:nvPr/>
        </p:nvGrpSpPr>
        <p:grpSpPr>
          <a:xfrm>
            <a:off x="10609683" y="493292"/>
            <a:ext cx="1085011" cy="920703"/>
            <a:chOff x="2175665" y="5086516"/>
            <a:chExt cx="1336003" cy="1251571"/>
          </a:xfrm>
          <a:solidFill>
            <a:schemeClr val="tx1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E32B22-999B-4745-B11E-F67D067CF4A4}"/>
                </a:ext>
              </a:extLst>
            </p:cNvPr>
            <p:cNvSpPr/>
            <p:nvPr/>
          </p:nvSpPr>
          <p:spPr>
            <a:xfrm>
              <a:off x="2175665" y="5086516"/>
              <a:ext cx="1336003" cy="1251571"/>
            </a:xfrm>
            <a:prstGeom prst="rect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highlight>
                  <a:srgbClr val="2E2E38"/>
                </a:highlight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C6BA56-E363-421F-9A9A-99E028C8D858}"/>
                </a:ext>
              </a:extLst>
            </p:cNvPr>
            <p:cNvSpPr txBox="1"/>
            <p:nvPr/>
          </p:nvSpPr>
          <p:spPr>
            <a:xfrm>
              <a:off x="2287595" y="5303730"/>
              <a:ext cx="1112145" cy="707578"/>
            </a:xfrm>
            <a:prstGeom prst="rect">
              <a:avLst/>
            </a:prstGeom>
            <a:grpFill/>
          </p:spPr>
          <p:txBody>
            <a:bodyPr wrap="square" lIns="0" tIns="36576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27ACAA"/>
                </a:buClr>
                <a:buSzPct val="70000"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00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rPr>
                <a:t>Hackpions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27ACAA"/>
                </a:buClr>
                <a:buSzPct val="70000"/>
                <a:buFontTx/>
                <a:buNone/>
                <a:tabLst/>
                <a:defRPr/>
              </a:pPr>
              <a:r>
                <a: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rPr>
                <a:t>EY GDS Hackathon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600E-04DB-4A6D-8112-874982CFB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10D3-748F-4B93-A6AF-E10B5723C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1137920"/>
            <a:ext cx="10978515" cy="4947920"/>
          </a:xfrm>
        </p:spPr>
        <p:txBody>
          <a:bodyPr/>
          <a:lstStyle/>
          <a:p>
            <a:r>
              <a:rPr lang="en-IN" sz="1900" dirty="0"/>
              <a:t>Explain, in brief, how you intend to SOLVE the problem at hand.</a:t>
            </a:r>
          </a:p>
          <a:p>
            <a:r>
              <a:rPr lang="en-IN" sz="1900" dirty="0"/>
              <a:t>Please include the following: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700" dirty="0"/>
              <a:t>How it helps to solve the problem?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700" dirty="0"/>
              <a:t>What are the impact metrics that one can use to </a:t>
            </a:r>
            <a:r>
              <a:rPr lang="en-US" sz="1700" dirty="0"/>
              <a:t>analyze</a:t>
            </a:r>
            <a:r>
              <a:rPr lang="en-IN" sz="1700" dirty="0"/>
              <a:t> the effect of the solution?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700" dirty="0"/>
              <a:t>Frameworks/Tools/Technologies stacks to be used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700" dirty="0"/>
              <a:t>Assumptions, constraints, and solution decision points (Reason behind choosing a technology)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700" dirty="0"/>
              <a:t>How easily can your solution be implemented and how effective will it be?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sz="1700" dirty="0"/>
              <a:t>Extent of Scalability/Usability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17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CA60771-C4B5-47E3-9B1D-9D8B6EA5A228}"/>
              </a:ext>
            </a:extLst>
          </p:cNvPr>
          <p:cNvGrpSpPr/>
          <p:nvPr/>
        </p:nvGrpSpPr>
        <p:grpSpPr>
          <a:xfrm>
            <a:off x="10609683" y="493289"/>
            <a:ext cx="1085011" cy="920703"/>
            <a:chOff x="2175665" y="5086516"/>
            <a:chExt cx="1336003" cy="1251571"/>
          </a:xfrm>
          <a:solidFill>
            <a:schemeClr val="tx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04FA37C-A31E-4D38-8ED8-70259ECD5A6D}"/>
                </a:ext>
              </a:extLst>
            </p:cNvPr>
            <p:cNvSpPr/>
            <p:nvPr/>
          </p:nvSpPr>
          <p:spPr>
            <a:xfrm>
              <a:off x="2175665" y="5086516"/>
              <a:ext cx="1336003" cy="1251571"/>
            </a:xfrm>
            <a:prstGeom prst="rect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highlight>
                  <a:srgbClr val="2E2E38"/>
                </a:highlight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55F2CA-4E99-43C7-9C55-A4E39F673A03}"/>
                </a:ext>
              </a:extLst>
            </p:cNvPr>
            <p:cNvSpPr txBox="1"/>
            <p:nvPr/>
          </p:nvSpPr>
          <p:spPr>
            <a:xfrm>
              <a:off x="2287595" y="5303730"/>
              <a:ext cx="1112145" cy="707578"/>
            </a:xfrm>
            <a:prstGeom prst="rect">
              <a:avLst/>
            </a:prstGeom>
            <a:grpFill/>
          </p:spPr>
          <p:txBody>
            <a:bodyPr wrap="square" lIns="0" tIns="36576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27ACAA"/>
                </a:buClr>
                <a:buSzPct val="70000"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00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rPr>
                <a:t>Hackpions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27ACAA"/>
                </a:buClr>
                <a:buSzPct val="70000"/>
                <a:buFontTx/>
                <a:buNone/>
                <a:tabLst/>
                <a:defRPr/>
              </a:pPr>
              <a:r>
                <a: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rPr>
                <a:t>EY GDS Hackathon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6377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2A9F1-3153-4575-9F29-C3E4CC3D4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3BF736-6B42-48E7-A629-F2E1D7A36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8" y="4643120"/>
            <a:ext cx="6488306" cy="1205230"/>
          </a:xfrm>
        </p:spPr>
        <p:txBody>
          <a:bodyPr/>
          <a:lstStyle/>
          <a:p>
            <a:pPr marL="0" indent="0">
              <a:buNone/>
            </a:pPr>
            <a:r>
              <a:rPr lang="en-IN" sz="1800" dirty="0"/>
              <a:t>Please note: Upload the documents </a:t>
            </a:r>
            <a:br>
              <a:rPr lang="en-IN" sz="1800" dirty="0"/>
            </a:br>
            <a:r>
              <a:rPr lang="en-IN" sz="1800" dirty="0"/>
              <a:t>(</a:t>
            </a:r>
            <a:r>
              <a:rPr lang="en-IN" sz="1800" dirty="0" err="1"/>
              <a:t>eg</a:t>
            </a:r>
            <a:r>
              <a:rPr lang="en-IN" sz="1800" dirty="0"/>
              <a:t>: .pdf, .docx, .</a:t>
            </a:r>
            <a:r>
              <a:rPr lang="en-IN" sz="1800" dirty="0" err="1"/>
              <a:t>vsd</a:t>
            </a:r>
            <a:r>
              <a:rPr lang="en-IN" sz="1800" dirty="0"/>
              <a:t> etc)  directly on the platform. However, the links can be inserted/attached in this PowerPoint template.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95F8C5-716A-4619-B4CE-C904CCF1AC69}"/>
              </a:ext>
            </a:extLst>
          </p:cNvPr>
          <p:cNvSpPr txBox="1">
            <a:spLocks/>
          </p:cNvSpPr>
          <p:nvPr/>
        </p:nvSpPr>
        <p:spPr>
          <a:xfrm>
            <a:off x="587376" y="1246672"/>
            <a:ext cx="7156449" cy="30491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[Include Concept, principles, elements and components.]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98B4F8-90D1-4907-B355-FA3876E2C925}"/>
              </a:ext>
            </a:extLst>
          </p:cNvPr>
          <p:cNvSpPr/>
          <p:nvPr/>
        </p:nvSpPr>
        <p:spPr>
          <a:xfrm>
            <a:off x="7951788" y="1663102"/>
            <a:ext cx="4246562" cy="2712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6616" marR="0" lvl="0" indent="-356616" algn="l" defTabSz="914400" rtl="0" eaLnBrk="1" fontAlgn="auto" latinLnBrk="0" hangingPunct="1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IN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Architecture Diagram</a:t>
            </a:r>
          </a:p>
          <a:p>
            <a:pPr marL="356616" marR="0" lvl="0" indent="-356616" algn="l" defTabSz="914400" rtl="0" eaLnBrk="1" fontAlgn="auto" latinLnBrk="0" hangingPunct="1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IN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Flow Chart</a:t>
            </a:r>
          </a:p>
          <a:p>
            <a:pPr marL="356616" marR="0" lvl="0" indent="-356616" algn="l" defTabSz="914400" rtl="0" eaLnBrk="1" fontAlgn="auto" latinLnBrk="0" hangingPunct="1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IN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Wireframes</a:t>
            </a:r>
          </a:p>
          <a:p>
            <a:pPr marL="356616" marR="0" lvl="0" indent="-356616" algn="l" defTabSz="914400" rtl="0" eaLnBrk="1" fontAlgn="auto" latinLnBrk="0" hangingPunct="1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IN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Graphical representation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Tx/>
              <a:buNone/>
              <a:tabLst/>
              <a:defRPr/>
            </a:pPr>
            <a:r>
              <a:rPr kumimoji="0" lang="en-IN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      (Bar graph, Histogram, </a:t>
            </a:r>
            <a:br>
              <a:rPr kumimoji="0" lang="en-IN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</a:br>
            <a:r>
              <a:rPr kumimoji="0" lang="en-IN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       Pie charts, Heat maps)</a:t>
            </a:r>
          </a:p>
          <a:p>
            <a:pPr marL="356616" marR="0" lvl="0" indent="-356616" algn="l" defTabSz="914400" rtl="0" eaLnBrk="1" fontAlgn="auto" latinLnBrk="0" hangingPunct="1">
              <a:lnSpc>
                <a:spcPct val="115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r>
              <a:rPr kumimoji="0" lang="en-IN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Analysis, visualization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2D1DBB-5770-4094-BA07-03F5C1BCDED4}"/>
              </a:ext>
            </a:extLst>
          </p:cNvPr>
          <p:cNvGrpSpPr/>
          <p:nvPr/>
        </p:nvGrpSpPr>
        <p:grpSpPr>
          <a:xfrm>
            <a:off x="10609683" y="493289"/>
            <a:ext cx="1085011" cy="920703"/>
            <a:chOff x="2175665" y="5086516"/>
            <a:chExt cx="1336003" cy="1251571"/>
          </a:xfrm>
          <a:solidFill>
            <a:schemeClr val="tx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80404C-E4CC-4417-B4F3-62AC33A39F59}"/>
                </a:ext>
              </a:extLst>
            </p:cNvPr>
            <p:cNvSpPr/>
            <p:nvPr/>
          </p:nvSpPr>
          <p:spPr>
            <a:xfrm>
              <a:off x="2175665" y="5086516"/>
              <a:ext cx="1336003" cy="1251571"/>
            </a:xfrm>
            <a:prstGeom prst="rect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highlight>
                  <a:srgbClr val="2E2E38"/>
                </a:highlight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313D53-C8ED-4B6B-8708-D36620B969EB}"/>
                </a:ext>
              </a:extLst>
            </p:cNvPr>
            <p:cNvSpPr txBox="1"/>
            <p:nvPr/>
          </p:nvSpPr>
          <p:spPr>
            <a:xfrm>
              <a:off x="2287595" y="5303730"/>
              <a:ext cx="1112145" cy="707578"/>
            </a:xfrm>
            <a:prstGeom prst="rect">
              <a:avLst/>
            </a:prstGeom>
            <a:grpFill/>
          </p:spPr>
          <p:txBody>
            <a:bodyPr wrap="square" lIns="0" tIns="36576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27ACAA"/>
                </a:buClr>
                <a:buSzPct val="70000"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00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rPr>
                <a:t>Hackpions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27ACAA"/>
                </a:buClr>
                <a:buSzPct val="70000"/>
                <a:buFontTx/>
                <a:buNone/>
                <a:tabLst/>
                <a:defRPr/>
              </a:pPr>
              <a:r>
                <a: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rPr>
                <a:t>EY GDS Hackathon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480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FE22-046F-4700-B8E8-556E9925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Proposal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8B59F9-F519-4405-9CD3-4AB33E647332}"/>
              </a:ext>
            </a:extLst>
          </p:cNvPr>
          <p:cNvSpPr txBox="1">
            <a:spLocks/>
          </p:cNvSpPr>
          <p:nvPr/>
        </p:nvSpPr>
        <p:spPr>
          <a:xfrm>
            <a:off x="609919" y="1246672"/>
            <a:ext cx="8114982" cy="4439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[Data Flow diagram, ER diagram, System architecture diagram, Integration proposals, etc.]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1E1AD7-315D-48FE-B13A-CD0C219CFD53}"/>
              </a:ext>
            </a:extLst>
          </p:cNvPr>
          <p:cNvGrpSpPr/>
          <p:nvPr/>
        </p:nvGrpSpPr>
        <p:grpSpPr>
          <a:xfrm>
            <a:off x="10609683" y="493289"/>
            <a:ext cx="1085011" cy="920703"/>
            <a:chOff x="2175665" y="5086516"/>
            <a:chExt cx="1336003" cy="1251571"/>
          </a:xfrm>
          <a:solidFill>
            <a:schemeClr val="tx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031174-6225-45D3-94BB-EBDAA12FB7D3}"/>
                </a:ext>
              </a:extLst>
            </p:cNvPr>
            <p:cNvSpPr/>
            <p:nvPr/>
          </p:nvSpPr>
          <p:spPr>
            <a:xfrm>
              <a:off x="2175665" y="5086516"/>
              <a:ext cx="1336003" cy="1251571"/>
            </a:xfrm>
            <a:prstGeom prst="rect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highlight>
                  <a:srgbClr val="2E2E38"/>
                </a:highlight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AFA9AD-8E5E-4BF8-9AD3-5592B41EF13C}"/>
                </a:ext>
              </a:extLst>
            </p:cNvPr>
            <p:cNvSpPr txBox="1"/>
            <p:nvPr/>
          </p:nvSpPr>
          <p:spPr>
            <a:xfrm>
              <a:off x="2287595" y="5303730"/>
              <a:ext cx="1112145" cy="707578"/>
            </a:xfrm>
            <a:prstGeom prst="rect">
              <a:avLst/>
            </a:prstGeom>
            <a:grpFill/>
          </p:spPr>
          <p:txBody>
            <a:bodyPr wrap="square" lIns="0" tIns="36576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27ACAA"/>
                </a:buClr>
                <a:buSzPct val="70000"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00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rPr>
                <a:t>Hackpions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27ACAA"/>
                </a:buClr>
                <a:buSzPct val="70000"/>
                <a:buFontTx/>
                <a:buNone/>
                <a:tabLst/>
                <a:defRPr/>
              </a:pPr>
              <a:r>
                <a: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rPr>
                <a:t>EY GDS Hackathon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5734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D6641-99E0-4FAB-A2D0-E11C96BDF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Prototype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8A3ABEB-8787-4ACD-B3B8-DFE5D1138D35}"/>
              </a:ext>
            </a:extLst>
          </p:cNvPr>
          <p:cNvSpPr txBox="1">
            <a:spLocks/>
          </p:cNvSpPr>
          <p:nvPr/>
        </p:nvSpPr>
        <p:spPr>
          <a:xfrm>
            <a:off x="609918" y="1246672"/>
            <a:ext cx="10982007" cy="4439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[attach Video, link for demo]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87D941-FDEA-4B59-B109-DD43AE0500F7}"/>
              </a:ext>
            </a:extLst>
          </p:cNvPr>
          <p:cNvGrpSpPr/>
          <p:nvPr/>
        </p:nvGrpSpPr>
        <p:grpSpPr>
          <a:xfrm>
            <a:off x="10609683" y="493289"/>
            <a:ext cx="1085011" cy="920703"/>
            <a:chOff x="2175665" y="5086516"/>
            <a:chExt cx="1336003" cy="1251571"/>
          </a:xfrm>
          <a:solidFill>
            <a:schemeClr val="tx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A452DB-FB71-47A8-99FE-A2D3336CCFCD}"/>
                </a:ext>
              </a:extLst>
            </p:cNvPr>
            <p:cNvSpPr/>
            <p:nvPr/>
          </p:nvSpPr>
          <p:spPr>
            <a:xfrm>
              <a:off x="2175665" y="5086516"/>
              <a:ext cx="1336003" cy="1251571"/>
            </a:xfrm>
            <a:prstGeom prst="rect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highlight>
                  <a:srgbClr val="2E2E38"/>
                </a:highlight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81654B-E54C-44A6-8729-C31380048294}"/>
                </a:ext>
              </a:extLst>
            </p:cNvPr>
            <p:cNvSpPr txBox="1"/>
            <p:nvPr/>
          </p:nvSpPr>
          <p:spPr>
            <a:xfrm>
              <a:off x="2287595" y="5303730"/>
              <a:ext cx="1112145" cy="707578"/>
            </a:xfrm>
            <a:prstGeom prst="rect">
              <a:avLst/>
            </a:prstGeom>
            <a:grpFill/>
          </p:spPr>
          <p:txBody>
            <a:bodyPr wrap="square" lIns="0" tIns="36576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27ACAA"/>
                </a:buClr>
                <a:buSzPct val="70000"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00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rPr>
                <a:t>Hackpions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27ACAA"/>
                </a:buClr>
                <a:buSzPct val="70000"/>
                <a:buFontTx/>
                <a:buNone/>
                <a:tabLst/>
                <a:defRPr/>
              </a:pPr>
              <a:r>
                <a: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rPr>
                <a:t>EY GDS Hackathon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064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8497B-0C31-42D1-A834-0C0529CC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172AAC-3E8B-4182-B083-40FEFBF81651}"/>
              </a:ext>
            </a:extLst>
          </p:cNvPr>
          <p:cNvSpPr txBox="1">
            <a:spLocks/>
          </p:cNvSpPr>
          <p:nvPr/>
        </p:nvSpPr>
        <p:spPr>
          <a:xfrm>
            <a:off x="609918" y="1246672"/>
            <a:ext cx="10982007" cy="4439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rPr>
              <a:t>[ App wireframe, Screenshots, ER Diagrams, GitHub repo, etc. ]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A8FF63-42BE-4B62-B338-F71A558AD3BF}"/>
              </a:ext>
            </a:extLst>
          </p:cNvPr>
          <p:cNvGrpSpPr/>
          <p:nvPr/>
        </p:nvGrpSpPr>
        <p:grpSpPr>
          <a:xfrm>
            <a:off x="10609683" y="493289"/>
            <a:ext cx="1085011" cy="920703"/>
            <a:chOff x="2175665" y="5086516"/>
            <a:chExt cx="1336003" cy="1251571"/>
          </a:xfrm>
          <a:solidFill>
            <a:schemeClr val="tx1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162A1D-8B79-4C73-921A-97DB79694A3B}"/>
                </a:ext>
              </a:extLst>
            </p:cNvPr>
            <p:cNvSpPr/>
            <p:nvPr/>
          </p:nvSpPr>
          <p:spPr>
            <a:xfrm>
              <a:off x="2175665" y="5086516"/>
              <a:ext cx="1336003" cy="1251571"/>
            </a:xfrm>
            <a:prstGeom prst="rect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2E2E38"/>
                </a:solidFill>
                <a:effectLst/>
                <a:highlight>
                  <a:srgbClr val="2E2E38"/>
                </a:highlight>
                <a:uLnTx/>
                <a:uFillTx/>
                <a:latin typeface="EYInterstate Light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3E8BB0-CC3C-4E3C-AA0A-AE31CAB8B6CE}"/>
                </a:ext>
              </a:extLst>
            </p:cNvPr>
            <p:cNvSpPr txBox="1"/>
            <p:nvPr/>
          </p:nvSpPr>
          <p:spPr>
            <a:xfrm>
              <a:off x="2287595" y="5303730"/>
              <a:ext cx="1112145" cy="707578"/>
            </a:xfrm>
            <a:prstGeom prst="rect">
              <a:avLst/>
            </a:prstGeom>
            <a:grpFill/>
          </p:spPr>
          <p:txBody>
            <a:bodyPr wrap="square" lIns="0" tIns="36576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27ACAA"/>
                </a:buClr>
                <a:buSzPct val="70000"/>
                <a:buFontTx/>
                <a:buNone/>
                <a:tabLst/>
                <a:defRPr/>
              </a:pPr>
              <a:r>
                <a:rPr kumimoji="0" lang="en-I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E600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rPr>
                <a:t>Hackpions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27ACAA"/>
                </a:buClr>
                <a:buSzPct val="70000"/>
                <a:buFontTx/>
                <a:buNone/>
                <a:tabLst/>
                <a:defRPr/>
              </a:pPr>
              <a:r>
                <a:rPr kumimoji="0" lang="en-I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EYInterstate Light"/>
                  <a:ea typeface="+mn-ea"/>
                  <a:cs typeface="+mn-cs"/>
                </a:rPr>
                <a:t>EY GDS Hackathon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4950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C2E73C-83FC-445F-A125-A8027DA71F56}"/>
              </a:ext>
            </a:extLst>
          </p:cNvPr>
          <p:cNvSpPr/>
          <p:nvPr/>
        </p:nvSpPr>
        <p:spPr>
          <a:xfrm>
            <a:off x="0" y="2613025"/>
            <a:ext cx="12198350" cy="994241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123E7-F183-43CF-83E6-D79540A87D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0425" y="2923614"/>
            <a:ext cx="7524750" cy="373062"/>
          </a:xfrm>
        </p:spPr>
        <p:txBody>
          <a:bodyPr/>
          <a:lstStyle/>
          <a:p>
            <a:r>
              <a:rPr lang="en-US" sz="3200" dirty="0">
                <a:solidFill>
                  <a:srgbClr val="2E2E38"/>
                </a:solidFill>
              </a:rPr>
              <a:t>Thank you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61E491B-A2CF-41F4-B181-C06D1A561D4E}"/>
              </a:ext>
            </a:extLst>
          </p:cNvPr>
          <p:cNvGrpSpPr/>
          <p:nvPr/>
        </p:nvGrpSpPr>
        <p:grpSpPr>
          <a:xfrm>
            <a:off x="8161751" y="2072220"/>
            <a:ext cx="2618308" cy="2075849"/>
            <a:chOff x="2175665" y="5086516"/>
            <a:chExt cx="1336003" cy="1251571"/>
          </a:xfrm>
          <a:solidFill>
            <a:schemeClr val="tx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8791186-14AD-4059-98E1-7F64997C0B12}"/>
                </a:ext>
              </a:extLst>
            </p:cNvPr>
            <p:cNvSpPr/>
            <p:nvPr/>
          </p:nvSpPr>
          <p:spPr>
            <a:xfrm>
              <a:off x="2175665" y="5086516"/>
              <a:ext cx="1336003" cy="1251571"/>
            </a:xfrm>
            <a:prstGeom prst="rect">
              <a:avLst/>
            </a:prstGeom>
            <a:grp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IN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561CD7-4A95-494E-BE06-7C6BDC224009}"/>
                </a:ext>
              </a:extLst>
            </p:cNvPr>
            <p:cNvSpPr txBox="1"/>
            <p:nvPr/>
          </p:nvSpPr>
          <p:spPr>
            <a:xfrm>
              <a:off x="2257661" y="5461520"/>
              <a:ext cx="1172010" cy="43529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36576" rIns="0" bIns="0" rtlCol="0">
              <a:spAutoFit/>
            </a:bodyPr>
            <a:lstStyle/>
            <a:p>
              <a:pPr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IN" sz="3600" b="1" dirty="0">
                  <a:solidFill>
                    <a:schemeClr val="tx2"/>
                  </a:solidFill>
                </a:rPr>
                <a:t>Hackpions</a:t>
              </a:r>
            </a:p>
            <a:p>
              <a:pPr>
                <a:lnSpc>
                  <a:spcPct val="85000"/>
                </a:lnSpc>
                <a:spcAft>
                  <a:spcPts val="600"/>
                </a:spcAft>
                <a:buClr>
                  <a:schemeClr val="accent2"/>
                </a:buClr>
                <a:buSzPct val="70000"/>
              </a:pPr>
              <a:r>
                <a:rPr lang="en-IN" b="1" dirty="0">
                  <a:solidFill>
                    <a:schemeClr val="bg1"/>
                  </a:solidFill>
                </a:rPr>
                <a:t>EY GDS Hackathon</a:t>
              </a:r>
              <a:endParaRPr lang="en-IN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565345"/>
      </p:ext>
    </p:extLst>
  </p:cSld>
  <p:clrMapOvr>
    <a:masterClrMapping/>
  </p:clrMapOvr>
</p:sld>
</file>

<file path=ppt/theme/theme1.xml><?xml version="1.0" encoding="utf-8"?>
<a:theme xmlns:a="http://schemas.openxmlformats.org/drawingml/2006/main" name="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EY light background">
  <a:themeElements>
    <a:clrScheme name="Custom 8">
      <a:dk1>
        <a:srgbClr val="FFFFFF"/>
      </a:dk1>
      <a:lt1>
        <a:srgbClr val="2E2E38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EY dark background">
  <a:themeElements>
    <a:clrScheme name="EY Color">
      <a:dk1>
        <a:srgbClr val="2E2E38"/>
      </a:dk1>
      <a:lt1>
        <a:sysClr val="window" lastClr="FFFFFF"/>
      </a:lt1>
      <a:dk2>
        <a:srgbClr val="FFE600"/>
      </a:dk2>
      <a:lt2>
        <a:srgbClr val="000000"/>
      </a:lt2>
      <a:accent1>
        <a:srgbClr val="2DB757"/>
      </a:accent1>
      <a:accent2>
        <a:srgbClr val="27ACAA"/>
      </a:accent2>
      <a:accent3>
        <a:srgbClr val="188CE5"/>
      </a:accent3>
      <a:accent4>
        <a:srgbClr val="3D108A"/>
      </a:accent4>
      <a:accent5>
        <a:srgbClr val="FF4136"/>
      </a:accent5>
      <a:accent6>
        <a:srgbClr val="FF6D00"/>
      </a:accent6>
      <a:hlink>
        <a:srgbClr val="0000FF"/>
      </a:hlink>
      <a:folHlink>
        <a:srgbClr val="800080"/>
      </a:folHlink>
    </a:clrScheme>
    <a:fontScheme name="Custom 1">
      <a:majorFont>
        <a:latin typeface="EYInterstate Light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Y Color">
    <a:dk1>
      <a:srgbClr val="2E2E38"/>
    </a:dk1>
    <a:lt1>
      <a:sysClr val="window" lastClr="FFFFFF"/>
    </a:lt1>
    <a:dk2>
      <a:srgbClr val="FFE600"/>
    </a:dk2>
    <a:lt2>
      <a:srgbClr val="000000"/>
    </a:lt2>
    <a:accent1>
      <a:srgbClr val="2DB757"/>
    </a:accent1>
    <a:accent2>
      <a:srgbClr val="27ACAA"/>
    </a:accent2>
    <a:accent3>
      <a:srgbClr val="188CE5"/>
    </a:accent3>
    <a:accent4>
      <a:srgbClr val="3D108A"/>
    </a:accent4>
    <a:accent5>
      <a:srgbClr val="FF4136"/>
    </a:accent5>
    <a:accent6>
      <a:srgbClr val="FF6D00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C5789F955E0549BB6B0F21164AC90B" ma:contentTypeVersion="10" ma:contentTypeDescription="Create a new document." ma:contentTypeScope="" ma:versionID="35fd818bbcc3c2f95fd5a1d8104df0c6">
  <xsd:schema xmlns:xsd="http://www.w3.org/2001/XMLSchema" xmlns:xs="http://www.w3.org/2001/XMLSchema" xmlns:p="http://schemas.microsoft.com/office/2006/metadata/properties" xmlns:ns3="92c97823-c564-450e-b3a4-58b9f3c77cf8" targetNamespace="http://schemas.microsoft.com/office/2006/metadata/properties" ma:root="true" ma:fieldsID="dccd13c69eaa17f1bc7c416573bd8895" ns3:_="">
    <xsd:import namespace="92c97823-c564-450e-b3a4-58b9f3c77cf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97823-c564-450e-b3a4-58b9f3c77c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A7849B-22F2-46FB-AEC8-A3BF0E46DAB3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92c97823-c564-450e-b3a4-58b9f3c77cf8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A8A8D7E-DC68-44B5-94C3-6A3056DC3C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c97823-c564-450e-b3a4-58b9f3c77c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16AB6F-8E23-457C-82DC-A26F3DA624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502</Words>
  <Application>Microsoft Office PowerPoint</Application>
  <PresentationFormat>Custom</PresentationFormat>
  <Paragraphs>81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EYInterstate</vt:lpstr>
      <vt:lpstr>EYInterstate Light</vt:lpstr>
      <vt:lpstr>Georgia</vt:lpstr>
      <vt:lpstr>Wingdings</vt:lpstr>
      <vt:lpstr>EY dark background</vt:lpstr>
      <vt:lpstr>EY light background</vt:lpstr>
      <vt:lpstr>1_EY dark background</vt:lpstr>
      <vt:lpstr>Idea submission template for participants and EY GDS Mentors</vt:lpstr>
      <vt:lpstr>Team name and member details </vt:lpstr>
      <vt:lpstr>Problem statement</vt:lpstr>
      <vt:lpstr>Solution</vt:lpstr>
      <vt:lpstr>Methodology</vt:lpstr>
      <vt:lpstr>System Architecture Proposal</vt:lpstr>
      <vt:lpstr>Working Prototype</vt:lpstr>
      <vt:lpstr>Attachments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2016-03-16T05:57:48Z</dcterms:created>
  <dcterms:modified xsi:type="dcterms:W3CDTF">2020-11-02T05:07:58Z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0x01010010C5789F955E0549BB6B0F21164AC90B</vt:lpwstr>
  </property>
</Properties>
</file>